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6DD47-9C14-4362-9E9A-3D45F9BEA56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82A48-FDCB-425A-B99B-A5BEB46DF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0913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6DD47-9C14-4362-9E9A-3D45F9BEA56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82A48-FDCB-425A-B99B-A5BEB46DF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662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6DD47-9C14-4362-9E9A-3D45F9BEA56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82A48-FDCB-425A-B99B-A5BEB46DF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520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6DD47-9C14-4362-9E9A-3D45F9BEA56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82A48-FDCB-425A-B99B-A5BEB46DF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659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6DD47-9C14-4362-9E9A-3D45F9BEA56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82A48-FDCB-425A-B99B-A5BEB46DF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441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6DD47-9C14-4362-9E9A-3D45F9BEA56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82A48-FDCB-425A-B99B-A5BEB46DF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3453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6DD47-9C14-4362-9E9A-3D45F9BEA56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82A48-FDCB-425A-B99B-A5BEB46DF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707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6DD47-9C14-4362-9E9A-3D45F9BEA56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82A48-FDCB-425A-B99B-A5BEB46DF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6508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6DD47-9C14-4362-9E9A-3D45F9BEA56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82A48-FDCB-425A-B99B-A5BEB46DF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5989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6DD47-9C14-4362-9E9A-3D45F9BEA56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82A48-FDCB-425A-B99B-A5BEB46DF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883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6DD47-9C14-4362-9E9A-3D45F9BEA56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82A48-FDCB-425A-B99B-A5BEB46DF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6388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16DD47-9C14-4362-9E9A-3D45F9BEA56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482A48-FDCB-425A-B99B-A5BEB46DF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355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981200" y="381001"/>
            <a:ext cx="8458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</a:t>
            </a:r>
            <a:r>
              <a:rPr lang="en-GB" sz="2400" b="1" dirty="0"/>
              <a:t>#88b             	</a:t>
            </a:r>
            <a:r>
              <a:rPr lang="en-GB" sz="2400" b="1"/>
              <a:t>	</a:t>
            </a:r>
            <a:r>
              <a:rPr lang="en-GB" sz="2400" b="1" smtClean="0"/>
              <a:t>R1-1706697</a:t>
            </a:r>
            <a:r>
              <a:rPr lang="en-US" sz="2400" b="1" smtClean="0"/>
              <a:t> </a:t>
            </a:r>
            <a:endParaRPr lang="en-US" sz="2400" b="1" dirty="0"/>
          </a:p>
          <a:p>
            <a:r>
              <a:rPr lang="en-US" sz="2400" b="1" dirty="0"/>
              <a:t>Spokane, USA, 3</a:t>
            </a:r>
            <a:r>
              <a:rPr lang="en-US" sz="2400" b="1" baseline="30000" dirty="0"/>
              <a:t>rd</a:t>
            </a:r>
            <a:r>
              <a:rPr lang="en-US" sz="2400" b="1" dirty="0"/>
              <a:t> – 7</a:t>
            </a:r>
            <a:r>
              <a:rPr lang="en-US" sz="2400" b="1" baseline="30000" dirty="0"/>
              <a:t>th</a:t>
            </a:r>
            <a:r>
              <a:rPr lang="en-US" sz="2400" b="1" dirty="0"/>
              <a:t> April 2017</a:t>
            </a:r>
          </a:p>
          <a:p>
            <a:r>
              <a:rPr kumimoji="1" lang="en-US" altLang="ja-JP" sz="2400" b="1" dirty="0"/>
              <a:t>Agenda item: 8.1.2.2.1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1905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WF on UL Beam Management</a:t>
            </a:r>
            <a:endParaRPr lang="en-US" sz="4000" dirty="0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770871" y="4237174"/>
            <a:ext cx="686376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it-IT" sz="2400" dirty="0"/>
              <a:t>MediaTek, Huawei, </a:t>
            </a:r>
            <a:r>
              <a:rPr lang="en-US" altLang="it-IT" sz="2400" dirty="0" err="1"/>
              <a:t>HiSilicon</a:t>
            </a:r>
            <a:r>
              <a:rPr lang="en-US" altLang="it-IT" sz="2400" dirty="0"/>
              <a:t>, </a:t>
            </a:r>
            <a:r>
              <a:rPr lang="en-US" altLang="it-IT" sz="2400" dirty="0" err="1"/>
              <a:t>InterDigital</a:t>
            </a:r>
            <a:r>
              <a:rPr lang="en-US" altLang="it-IT" sz="2400" dirty="0"/>
              <a:t>, ZTE, ZTE Microelectronics, </a:t>
            </a:r>
            <a:r>
              <a:rPr lang="en-US" altLang="it-IT" sz="2400" dirty="0" err="1"/>
              <a:t>Xinwei</a:t>
            </a:r>
            <a:r>
              <a:rPr lang="en-US" altLang="it-IT" sz="2400" dirty="0"/>
              <a:t>, Samsung, </a:t>
            </a:r>
            <a:r>
              <a:rPr lang="en-US" altLang="it-IT" sz="2400" dirty="0" smtClean="0"/>
              <a:t>Sony, OPPO, [Intel]</a:t>
            </a:r>
            <a:endParaRPr lang="en-US" altLang="ja-JP" sz="2400" dirty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23278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Confirm the WA to </a:t>
            </a:r>
            <a:r>
              <a:rPr lang="en-US" dirty="0"/>
              <a:t>support NW-controlled mechanism for beam management for UL transmission(s</a:t>
            </a:r>
            <a:r>
              <a:rPr lang="en-US" dirty="0" smtClean="0"/>
              <a:t>) </a:t>
            </a:r>
            <a:r>
              <a:rPr lang="en-US" dirty="0" smtClean="0"/>
              <a:t>at </a:t>
            </a:r>
            <a:r>
              <a:rPr lang="en-US" dirty="0" smtClean="0"/>
              <a:t>least when beam correspondence does not hold </a:t>
            </a:r>
          </a:p>
          <a:p>
            <a:pPr lvl="1"/>
            <a:r>
              <a:rPr lang="en-US" dirty="0" smtClean="0"/>
              <a:t>Considering </a:t>
            </a:r>
            <a:r>
              <a:rPr lang="en-US" dirty="0" smtClean="0"/>
              <a:t>at least SRS to </a:t>
            </a:r>
            <a:r>
              <a:rPr lang="en-US" dirty="0" smtClean="0"/>
              <a:t>support U-1/U-2/U-3 procedures</a:t>
            </a:r>
          </a:p>
          <a:p>
            <a:endParaRPr lang="en-US" dirty="0" smtClean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4780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appendix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287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665327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Working </a:t>
            </a:r>
            <a:r>
              <a:rPr lang="en-US" dirty="0" smtClean="0"/>
              <a:t>assumption from RAN1 AH1701:</a:t>
            </a:r>
            <a:endParaRPr lang="en-US" dirty="0"/>
          </a:p>
          <a:p>
            <a:pPr lvl="1" hangingPunct="0"/>
            <a:r>
              <a:rPr lang="en-US" dirty="0"/>
              <a:t>NR supports at least one NW-controlled mechanism for beam management for UL transmission(s)</a:t>
            </a:r>
          </a:p>
          <a:p>
            <a:pPr lvl="2" hangingPunct="0"/>
            <a:r>
              <a:rPr lang="en-US" dirty="0"/>
              <a:t>Details are FFS, including at least the following study:</a:t>
            </a:r>
          </a:p>
          <a:p>
            <a:pPr lvl="3" hangingPunct="0"/>
            <a:r>
              <a:rPr lang="en-US" dirty="0"/>
              <a:t>Signal(s) for the mechanism(s) if necessary</a:t>
            </a:r>
          </a:p>
          <a:p>
            <a:pPr lvl="4" hangingPunct="0"/>
            <a:r>
              <a:rPr lang="en-US" dirty="0"/>
              <a:t>E.g., SRS, PRACH preamble, UL DMRS</a:t>
            </a:r>
          </a:p>
          <a:p>
            <a:pPr lvl="4" hangingPunct="0"/>
            <a:r>
              <a:rPr lang="en-US" dirty="0"/>
              <a:t>Additional contents can also be included, e.g., beam reporting</a:t>
            </a:r>
          </a:p>
          <a:p>
            <a:pPr lvl="3" hangingPunct="0"/>
            <a:r>
              <a:rPr lang="en-US" dirty="0"/>
              <a:t>Method(s) and content for TRP to indicate selected UE </a:t>
            </a:r>
            <a:r>
              <a:rPr lang="en-US" dirty="0" err="1"/>
              <a:t>Tx</a:t>
            </a:r>
            <a:r>
              <a:rPr lang="en-US" dirty="0"/>
              <a:t> beam and configure UE sweeping</a:t>
            </a:r>
          </a:p>
          <a:p>
            <a:pPr lvl="3" hangingPunct="0"/>
            <a:r>
              <a:rPr lang="en-US" dirty="0"/>
              <a:t>Impact of beam correspondence Status</a:t>
            </a:r>
          </a:p>
          <a:p>
            <a:pPr lvl="4" hangingPunct="0"/>
            <a:r>
              <a:rPr lang="en-US" dirty="0"/>
              <a:t>E.g., When to use the mechanism(s)</a:t>
            </a:r>
          </a:p>
          <a:p>
            <a:pPr lvl="4" hangingPunct="0"/>
            <a:r>
              <a:rPr lang="en-US" dirty="0"/>
              <a:t>E.g., Procedures such as U-1, U-2, U-3, and beam correspondence based procedure</a:t>
            </a:r>
          </a:p>
          <a:p>
            <a:pPr lvl="3" hangingPunct="0"/>
            <a:r>
              <a:rPr lang="en-US" dirty="0"/>
              <a:t>UE capability reporting</a:t>
            </a:r>
          </a:p>
          <a:p>
            <a:pPr lvl="4" hangingPunct="0"/>
            <a:r>
              <a:rPr lang="en-US" dirty="0"/>
              <a:t>E.g., capability of analog beamforming</a:t>
            </a:r>
          </a:p>
          <a:p>
            <a:pPr lvl="3" hangingPunct="0"/>
            <a:r>
              <a:rPr lang="en-US" dirty="0"/>
              <a:t>Consider the cases when UL and DL are from the same TRP and from different TRPs</a:t>
            </a:r>
          </a:p>
          <a:p>
            <a:pPr lvl="3" hangingPunct="0"/>
            <a:r>
              <a:rPr lang="en-US" dirty="0"/>
              <a:t>Conditions when the mechanism is particularly useful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89838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205</Words>
  <Application>Microsoft Office PowerPoint</Application>
  <PresentationFormat>Widescreen</PresentationFormat>
  <Paragraphs>24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ＭＳ Ｐゴシック</vt:lpstr>
      <vt:lpstr>Arial</vt:lpstr>
      <vt:lpstr>Calibri</vt:lpstr>
      <vt:lpstr>Calibri Light</vt:lpstr>
      <vt:lpstr>Office Theme</vt:lpstr>
      <vt:lpstr>PowerPoint Presentation</vt:lpstr>
      <vt:lpstr>Proposal</vt:lpstr>
      <vt:lpstr>appendix</vt:lpstr>
      <vt:lpstr>background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Chia-Hao Yu (游家豪)</dc:creator>
  <cp:lastModifiedBy>Chia-Hao Yu (游家豪)</cp:lastModifiedBy>
  <cp:revision>7</cp:revision>
  <dcterms:created xsi:type="dcterms:W3CDTF">2017-04-06T16:18:00Z</dcterms:created>
  <dcterms:modified xsi:type="dcterms:W3CDTF">2017-04-06T17:51:31Z</dcterms:modified>
</cp:coreProperties>
</file>