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5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2472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416824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dirty="0" smtClean="0"/>
              <a:t>on </a:t>
            </a:r>
            <a:r>
              <a:rPr lang="en-US" dirty="0" err="1" smtClean="0"/>
              <a:t>sidelink</a:t>
            </a:r>
            <a:r>
              <a:rPr lang="en-US" smtClean="0"/>
              <a:t> carrier aggregation </a:t>
            </a:r>
            <a:r>
              <a:rPr lang="en-US" altLang="zh-CN" dirty="0" smtClean="0"/>
              <a:t>cross-carrier scheduling 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3rd - 7th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7.2.3.1.1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</a:t>
            </a:r>
            <a:r>
              <a:rPr lang="en-US" altLang="ja-JP" sz="2400" dirty="0" smtClean="0"/>
              <a:t> Nokia, ASB, ITRI, </a:t>
            </a:r>
            <a:r>
              <a:rPr lang="en-US" altLang="ja-JP" sz="2400" dirty="0" smtClean="0"/>
              <a:t>E///,[CATT], </a:t>
            </a:r>
            <a:r>
              <a:rPr lang="en-US" altLang="ja-JP" sz="2400" b="0" dirty="0" smtClean="0">
                <a:ea typeface="ＭＳ Ｐゴシック" pitchFamily="34" charset="-128"/>
              </a:rPr>
              <a:t>…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>
            <a:normAutofit fontScale="92500"/>
          </a:bodyPr>
          <a:lstStyle/>
          <a:p>
            <a:pPr lvl="0" hangingPunct="0"/>
            <a:r>
              <a:rPr lang="en-US" altLang="zh-CN" dirty="0" smtClean="0"/>
              <a:t>At RAN #75, the WI for 3GPP V2X Phase 2 was approved with CA part: </a:t>
            </a:r>
          </a:p>
          <a:p>
            <a:pPr lvl="1" hangingPunct="0"/>
            <a:r>
              <a:rPr lang="en-US" i="1" dirty="0" smtClean="0"/>
              <a:t>Specify </a:t>
            </a:r>
            <a:r>
              <a:rPr lang="en-US" i="1" dirty="0"/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dirty="0"/>
          </a:p>
          <a:p>
            <a:pPr lvl="2" hangingPunct="0"/>
            <a:r>
              <a:rPr lang="en-US" i="1" dirty="0"/>
              <a:t>Carrier aggregation (up to 8 PC5 carriers);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At least the following aspects are considered for </a:t>
            </a:r>
            <a:r>
              <a:rPr lang="en-US" dirty="0" err="1" smtClean="0"/>
              <a:t>sidelink</a:t>
            </a:r>
            <a:r>
              <a:rPr lang="en-US" dirty="0" smtClean="0"/>
              <a:t> carrier aggregation in Rel-15 V2X Phase 2: </a:t>
            </a:r>
          </a:p>
          <a:p>
            <a:pPr lvl="1"/>
            <a:r>
              <a:rPr lang="en-US" dirty="0" smtClean="0"/>
              <a:t>Study </a:t>
            </a:r>
            <a:r>
              <a:rPr lang="en-US" dirty="0" smtClean="0"/>
              <a:t>the cross-carrier scheduling by the UE in the SCI</a:t>
            </a:r>
          </a:p>
          <a:p>
            <a:pPr lvl="2"/>
            <a:r>
              <a:rPr lang="en-US" dirty="0"/>
              <a:t>Note that cross-carrier scheduling by the eNB in DCI is already supported in Rel-14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</TotalTime>
  <Words>159</Words>
  <Application>Microsoft Office PowerPoint</Application>
  <PresentationFormat>全屏显示(4:3)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sidelink carrier aggregation cross-carrier scheduling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lichao</cp:lastModifiedBy>
  <cp:revision>352</cp:revision>
  <dcterms:created xsi:type="dcterms:W3CDTF">2015-11-14T00:14:15Z</dcterms:created>
  <dcterms:modified xsi:type="dcterms:W3CDTF">2017-04-05T01:26:19Z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(3)uldwARigPySAZshiebL0yn15RiVeo1LuHRcxLwO7gnApybi0TssB40A+IDvKqoO6rB/xBnqC
sAJxPfpPdIgUyBUORoqOj2E89Ek5ZWQYfjMnCVbwIwBQUKbJdENh36QTJp0xhcysIT04woHT
M8k2JIO6gvUVZSFcVyPi9ONBICJm55fyEUPujrqZArQ4hTj4MXnCOpt7DkFvUObeIfls79zi
KoMRYzTUUKVVty8eGW</vt:lpwstr>
  </property>
  <property fmtid="{D5CDD505-2E9C-101B-9397-08002B2CF9AE}" pid="6" name="_2015_ms_pID_7253431">
    <vt:lpwstr>VF/pTGbvt0C11wa5A/IbW6F+tFn+4j7rqlKxAR/8wtXBQwMZ2m9j18
JDfu9WNrc4mm0nYIzb9N6RnlFIK3fgd5lXBZrfeoB+BlbBgbBkOWgMHXXoC+vE9vSGYid84U
p4wdic18mUfKslV+0eIXM29ujndTZ4AwBODyJraRiYl6LCymprhkvO1jdZ+0K/N1Eb9CpZZR
t/dIalY0NaQdw/JFSHttCe08wWINy7OZ+IX/</vt:lpwstr>
  </property>
  <property fmtid="{D5CDD505-2E9C-101B-9397-08002B2CF9AE}" pid="7" name="_2015_ms_pID_7253432">
    <vt:lpwstr>bcpp7KlZblNBFZQFBzQq0nwVMqTuwp9OLHox
70Dxeg4oUhgqu54rdBPDorjLG1+IYQ==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1491350570</vt:lpwstr>
  </property>
</Properties>
</file>