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98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/>
              <a:t>c</a:t>
            </a:r>
            <a:r>
              <a:rPr lang="en-US" altLang="ko-KR" dirty="0" smtClean="0"/>
              <a:t>odebook </a:t>
            </a:r>
            <a:r>
              <a:rPr lang="en-US" altLang="ko-KR" dirty="0"/>
              <a:t>based </a:t>
            </a:r>
            <a:r>
              <a:rPr lang="en-US" altLang="ko-KR" dirty="0" smtClean="0"/>
              <a:t>transmission </a:t>
            </a:r>
            <a:r>
              <a:rPr lang="en-US" altLang="ja-JP" dirty="0" smtClean="0">
                <a:latin typeface="Calibri" panose="020F0502020204030204" pitchFamily="34" charset="0"/>
              </a:rPr>
              <a:t>for UL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AT&amp;T, CATT, Ericsson, </a:t>
            </a:r>
            <a:r>
              <a:rPr lang="en-US" altLang="ja-JP" dirty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ITL, KRRI, Nokia</a:t>
            </a:r>
            <a:r>
              <a:rPr lang="en-US" altLang="ja-JP" dirty="0">
                <a:solidFill>
                  <a:schemeClr val="tx1"/>
                </a:solidFill>
              </a:rPr>
              <a:t>, Alcatel-Lucent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OPPO, Samsung</a:t>
            </a:r>
            <a:r>
              <a:rPr lang="en-US" altLang="ja-JP" dirty="0">
                <a:solidFill>
                  <a:schemeClr val="tx1"/>
                </a:solidFill>
              </a:rPr>
              <a:t>, Sony Corporation,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R1-1706444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8.1.2.1.3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RAN1#88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84" y="1151313"/>
            <a:ext cx="8387084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Codebook </a:t>
            </a:r>
            <a:r>
              <a:rPr lang="en-US" altLang="ko-KR" dirty="0"/>
              <a:t>based transmission for UL is supported </a:t>
            </a:r>
            <a:r>
              <a:rPr lang="en-US" altLang="ko-KR" dirty="0" smtClean="0"/>
              <a:t>at </a:t>
            </a:r>
            <a:r>
              <a:rPr lang="en-US" altLang="ko-KR" dirty="0"/>
              <a:t>least by following signaling in UL grant:</a:t>
            </a:r>
          </a:p>
          <a:p>
            <a:pPr lvl="1"/>
            <a:r>
              <a:rPr lang="en-US" altLang="ko-KR" dirty="0" smtClean="0"/>
              <a:t>SRI+TPMI+TRI, </a:t>
            </a:r>
            <a:r>
              <a:rPr lang="en-US" altLang="ko-KR" dirty="0"/>
              <a:t>where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The TPMI </a:t>
            </a:r>
            <a:r>
              <a:rPr lang="en-US" altLang="ko-KR" dirty="0"/>
              <a:t>is used to indicate preferred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</a:t>
            </a:r>
            <a:r>
              <a:rPr lang="en-US" altLang="ko-KR" dirty="0"/>
              <a:t>over </a:t>
            </a:r>
            <a:r>
              <a:rPr lang="en-US" altLang="ko-KR" dirty="0" smtClean="0"/>
              <a:t>the SRS </a:t>
            </a:r>
            <a:r>
              <a:rPr lang="en-US" altLang="ko-KR" dirty="0"/>
              <a:t>ports in the selected SRS </a:t>
            </a:r>
            <a:r>
              <a:rPr lang="en-US" altLang="ko-KR" dirty="0" smtClean="0"/>
              <a:t>resource by the SRI.</a:t>
            </a:r>
          </a:p>
          <a:p>
            <a:pPr lvl="2"/>
            <a:r>
              <a:rPr lang="en-US" altLang="ko-KR" dirty="0" smtClean="0"/>
              <a:t>FFS: indication on selection of multiple SRS resources</a:t>
            </a:r>
          </a:p>
          <a:p>
            <a:pPr lvl="2"/>
            <a:r>
              <a:rPr lang="en-US" altLang="ko-KR" dirty="0" smtClean="0"/>
              <a:t>No SRI when </a:t>
            </a:r>
            <a:r>
              <a:rPr lang="en-US" altLang="ko-KR" dirty="0"/>
              <a:t>a single SRS resource is </a:t>
            </a:r>
            <a:r>
              <a:rPr lang="en-US" altLang="ko-KR" dirty="0" smtClean="0"/>
              <a:t>configured</a:t>
            </a:r>
          </a:p>
          <a:p>
            <a:pPr lvl="3"/>
            <a:r>
              <a:rPr lang="en-US" altLang="ko-KR" dirty="0" smtClean="0"/>
              <a:t>The </a:t>
            </a:r>
            <a:r>
              <a:rPr lang="en-US" altLang="ko-KR" dirty="0"/>
              <a:t>TPMI is used to indicate preferred </a:t>
            </a:r>
            <a:r>
              <a:rPr lang="en-US" altLang="ko-KR" dirty="0" err="1"/>
              <a:t>precoder</a:t>
            </a:r>
            <a:r>
              <a:rPr lang="en-US" altLang="ko-KR" dirty="0"/>
              <a:t> over the SRS ports in the </a:t>
            </a:r>
            <a:r>
              <a:rPr lang="en-US" altLang="ko-KR" dirty="0" smtClean="0"/>
              <a:t>configured single SRS resource.</a:t>
            </a:r>
          </a:p>
          <a:p>
            <a:pPr lvl="1"/>
            <a:r>
              <a:rPr lang="en-US" altLang="ko-KR" dirty="0" smtClean="0"/>
              <a:t>FFS: Support </a:t>
            </a:r>
            <a:r>
              <a:rPr lang="en-US" altLang="ko-KR" dirty="0"/>
              <a:t>indication on selection of multiple SRS </a:t>
            </a:r>
            <a:r>
              <a:rPr lang="en-US" altLang="ko-KR" dirty="0" smtClean="0"/>
              <a:t>resources with additional </a:t>
            </a:r>
            <a:r>
              <a:rPr lang="en-US" altLang="ko-KR" dirty="0" err="1" smtClean="0"/>
              <a:t>precoding</a:t>
            </a:r>
            <a:r>
              <a:rPr lang="en-US" altLang="ko-KR" dirty="0" smtClean="0"/>
              <a:t> indication, e.g., co-phasing for supporting multi-panel </a:t>
            </a:r>
            <a:r>
              <a:rPr lang="en-US" altLang="ko-KR" dirty="0" err="1" smtClean="0"/>
              <a:t>Tx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0186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162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codebook based transmission for UL</vt:lpstr>
      <vt:lpstr>Agreements in RAN1#88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446</cp:revision>
  <dcterms:created xsi:type="dcterms:W3CDTF">2016-03-24T01:14:08Z</dcterms:created>
  <dcterms:modified xsi:type="dcterms:W3CDTF">2017-04-06T02:59:01Z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