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1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1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Framework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NTT DOCOMO, LG Electronics, Intel Corporation</a:t>
            </a:r>
            <a:r>
              <a:rPr lang="en-US" sz="2800" smtClean="0"/>
              <a:t>, </a:t>
            </a:r>
            <a:r>
              <a:rPr lang="en-US" sz="2800" smtClean="0"/>
              <a:t>CHTTL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2285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88bis</a:t>
            </a:r>
            <a:endParaRPr kumimoji="1" lang="zh-CN" altLang="zh-CN" sz="2000" dirty="0"/>
          </a:p>
          <a:p>
            <a:r>
              <a:rPr lang="en-GB" sz="2000" dirty="0"/>
              <a:t>Spokane, USA, 3</a:t>
            </a:r>
            <a:r>
              <a:rPr lang="en-GB" sz="2000" baseline="30000" dirty="0"/>
              <a:t>rd</a:t>
            </a:r>
            <a:r>
              <a:rPr lang="en-GB" sz="2000" dirty="0"/>
              <a:t> - 7</a:t>
            </a:r>
            <a:r>
              <a:rPr lang="en-GB" sz="2000" baseline="30000" dirty="0"/>
              <a:t>th</a:t>
            </a:r>
            <a:r>
              <a:rPr lang="en-GB" sz="2000" dirty="0"/>
              <a:t> April 2017</a:t>
            </a:r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8.1.2.3.1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R1-1706308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638800"/>
          </a:xfrm>
        </p:spPr>
        <p:txBody>
          <a:bodyPr>
            <a:noAutofit/>
          </a:bodyPr>
          <a:lstStyle/>
          <a:p>
            <a:pPr lvl="0"/>
            <a:r>
              <a:rPr lang="en-US" sz="2800" dirty="0" smtClean="0"/>
              <a:t>The following was agreed in RAN1#88:</a:t>
            </a:r>
          </a:p>
          <a:p>
            <a:pPr lvl="1"/>
            <a:r>
              <a:rPr lang="en-US" sz="2400" dirty="0"/>
              <a:t>At least the following configuration parameters are signaled via RRC at least for CSI acquisition: </a:t>
            </a:r>
          </a:p>
          <a:p>
            <a:pPr lvl="2"/>
            <a:r>
              <a:rPr lang="en-US" sz="1800" dirty="0"/>
              <a:t>N, M, and L – indicated either implicitly or explicitly</a:t>
            </a:r>
          </a:p>
          <a:p>
            <a:pPr lvl="2"/>
            <a:r>
              <a:rPr lang="en-US" sz="1800" dirty="0"/>
              <a:t>In each CSI reporting setting, at least: reported CSI parameter(s), CSI Type (I or II) if reported, codebook configuration including codebook subset restriction, time-domain behavior, frequency granularity for CQI and PMI, </a:t>
            </a:r>
            <a:r>
              <a:rPr lang="en-US" sz="1800" b="1" i="1" dirty="0"/>
              <a:t>measurement restriction configurations</a:t>
            </a:r>
          </a:p>
          <a:p>
            <a:pPr lvl="1"/>
            <a:r>
              <a:rPr lang="en-US" sz="2400" dirty="0"/>
              <a:t>At least </a:t>
            </a:r>
            <a:r>
              <a:rPr lang="en-US" sz="2400" b="1" dirty="0"/>
              <a:t>some combination(s) of the CSI parameters </a:t>
            </a:r>
            <a:r>
              <a:rPr lang="en-US" sz="2400" dirty="0"/>
              <a:t>(e.g., CRI, RI, PMI, CQI, etc.) can be configured to be omitted from reporting within a CSI reporting setting</a:t>
            </a:r>
          </a:p>
          <a:p>
            <a:pPr lvl="2"/>
            <a:r>
              <a:rPr lang="en-US" sz="1800" dirty="0"/>
              <a:t>FFS details </a:t>
            </a:r>
          </a:p>
          <a:p>
            <a:pPr lvl="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32973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638800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Measurement restriction configuration corresponding to a Resource Setting linked to a CSI Reporting Setting should be included </a:t>
            </a:r>
            <a:r>
              <a:rPr lang="en-US" sz="2000" dirty="0" smtClean="0"/>
              <a:t>in either</a:t>
            </a:r>
          </a:p>
          <a:p>
            <a:pPr lvl="1"/>
            <a:r>
              <a:rPr lang="en-US" sz="1800" dirty="0"/>
              <a:t>Link in the Measurement S</a:t>
            </a:r>
            <a:r>
              <a:rPr lang="en-US" sz="1800" dirty="0" smtClean="0"/>
              <a:t>etting OR</a:t>
            </a:r>
            <a:endParaRPr lang="en-US" sz="1800" dirty="0"/>
          </a:p>
          <a:p>
            <a:pPr lvl="1"/>
            <a:r>
              <a:rPr lang="en-US" sz="1800" dirty="0" smtClean="0"/>
              <a:t>Resource </a:t>
            </a:r>
            <a:r>
              <a:rPr lang="en-US" sz="1800" dirty="0"/>
              <a:t>Setting in the Measurement </a:t>
            </a:r>
            <a:r>
              <a:rPr lang="en-US" sz="1800" dirty="0" smtClean="0"/>
              <a:t>Setting</a:t>
            </a:r>
            <a:endParaRPr lang="en-US" sz="1800" dirty="0"/>
          </a:p>
          <a:p>
            <a:pPr lvl="1"/>
            <a:r>
              <a:rPr lang="en-US" sz="1800" dirty="0" smtClean="0"/>
              <a:t>FFS: Further down selection</a:t>
            </a:r>
          </a:p>
          <a:p>
            <a:pPr lvl="0"/>
            <a:endParaRPr lang="en-US" sz="2000" dirty="0" smtClean="0"/>
          </a:p>
          <a:p>
            <a:pPr lvl="0"/>
            <a:r>
              <a:rPr lang="en-US" sz="2000" dirty="0" smtClean="0"/>
              <a:t>At </a:t>
            </a:r>
            <a:r>
              <a:rPr lang="en-US" sz="2000" dirty="0"/>
              <a:t>least the following additional information should be supported in one Resource </a:t>
            </a:r>
            <a:r>
              <a:rPr lang="en-US" sz="2000" dirty="0" smtClean="0"/>
              <a:t>Setting</a:t>
            </a:r>
            <a:r>
              <a:rPr lang="en-US" sz="2000" dirty="0"/>
              <a:t>:</a:t>
            </a:r>
          </a:p>
          <a:p>
            <a:pPr lvl="1"/>
            <a:r>
              <a:rPr lang="en-US" sz="1800" dirty="0" smtClean="0"/>
              <a:t>Resource </a:t>
            </a:r>
            <a:r>
              <a:rPr lang="en-US" sz="1800" dirty="0"/>
              <a:t>power </a:t>
            </a:r>
            <a:r>
              <a:rPr lang="en-US" sz="1800" dirty="0" smtClean="0"/>
              <a:t>for channel measurement resource</a:t>
            </a:r>
          </a:p>
          <a:p>
            <a:pPr lvl="2"/>
            <a:r>
              <a:rPr lang="en-US" sz="1400" dirty="0" smtClean="0"/>
              <a:t>Zero power is NOT allowed to be indicated.</a:t>
            </a:r>
          </a:p>
          <a:p>
            <a:pPr lvl="1"/>
            <a:r>
              <a:rPr lang="en-US" sz="1800" dirty="0" smtClean="0"/>
              <a:t>Resource power for interference measurement resource</a:t>
            </a:r>
          </a:p>
          <a:p>
            <a:pPr lvl="2"/>
            <a:r>
              <a:rPr lang="en-US" sz="1400" dirty="0"/>
              <a:t>Z</a:t>
            </a:r>
            <a:r>
              <a:rPr lang="en-US" sz="1400" dirty="0" smtClean="0"/>
              <a:t>ero power is allowed to be indicated.</a:t>
            </a:r>
          </a:p>
          <a:p>
            <a:pPr lvl="1"/>
            <a:r>
              <a:rPr lang="en-US" sz="2000" dirty="0" smtClean="0"/>
              <a:t>FFS: Details, e.g., signaling design, units (e.g., RS EPRE)</a:t>
            </a:r>
            <a:endParaRPr lang="en-US" sz="2000" dirty="0"/>
          </a:p>
          <a:p>
            <a:pPr lvl="0"/>
            <a:endParaRPr lang="en-US" sz="2000" dirty="0" smtClean="0"/>
          </a:p>
          <a:p>
            <a:pPr lvl="0"/>
            <a:r>
              <a:rPr lang="en-US" sz="2000" dirty="0" smtClean="0"/>
              <a:t>CSI </a:t>
            </a:r>
            <a:r>
              <a:rPr lang="en-US" sz="2000" dirty="0"/>
              <a:t>reporting setting: </a:t>
            </a:r>
          </a:p>
          <a:p>
            <a:pPr lvl="1"/>
            <a:r>
              <a:rPr lang="en-US" sz="1800" dirty="0"/>
              <a:t>CQI, </a:t>
            </a:r>
            <a:r>
              <a:rPr lang="en-US" sz="1800" dirty="0" smtClean="0">
                <a:solidFill>
                  <a:srgbClr val="FF0000"/>
                </a:solidFill>
              </a:rPr>
              <a:t>Spatial </a:t>
            </a:r>
            <a:r>
              <a:rPr lang="en-US" sz="1800" smtClean="0">
                <a:solidFill>
                  <a:srgbClr val="FF0000"/>
                </a:solidFill>
              </a:rPr>
              <a:t>Channel Information (e.g</a:t>
            </a:r>
            <a:r>
              <a:rPr lang="en-US" sz="1800" dirty="0" smtClean="0">
                <a:solidFill>
                  <a:srgbClr val="FF0000"/>
                </a:solidFill>
              </a:rPr>
              <a:t>. </a:t>
            </a:r>
            <a:r>
              <a:rPr lang="en-US" sz="1800" dirty="0" smtClean="0"/>
              <a:t>PMI</a:t>
            </a:r>
            <a:r>
              <a:rPr lang="en-US" sz="1800" dirty="0" smtClean="0">
                <a:solidFill>
                  <a:srgbClr val="FF0000"/>
                </a:solidFill>
              </a:rPr>
              <a:t>)</a:t>
            </a:r>
            <a:r>
              <a:rPr lang="en-US" sz="1800" dirty="0" smtClean="0"/>
              <a:t>, </a:t>
            </a:r>
            <a:r>
              <a:rPr lang="en-US" sz="1800" dirty="0"/>
              <a:t>and RI are supported for Type II </a:t>
            </a:r>
            <a:r>
              <a:rPr lang="en-US" sz="1800" dirty="0" smtClean="0"/>
              <a:t>CSI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10200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At least the following combinations of </a:t>
            </a:r>
            <a:r>
              <a:rPr lang="en-US" sz="2400" i="1" dirty="0" smtClean="0"/>
              <a:t>reported</a:t>
            </a:r>
            <a:r>
              <a:rPr lang="en-US" sz="2400" dirty="0" smtClean="0"/>
              <a:t> CSI parameters are supported in a CSI Reporting Setting:</a:t>
            </a:r>
          </a:p>
          <a:p>
            <a:pPr lvl="1"/>
            <a:r>
              <a:rPr lang="en-US" sz="2000" dirty="0" smtClean="0"/>
              <a:t>RI, PMI, CQI</a:t>
            </a:r>
          </a:p>
          <a:p>
            <a:pPr lvl="1"/>
            <a:r>
              <a:rPr lang="en-US" sz="2000" dirty="0" smtClean="0"/>
              <a:t>CRI, RI, PMI, CQI</a:t>
            </a:r>
          </a:p>
          <a:p>
            <a:pPr lvl="1"/>
            <a:r>
              <a:rPr lang="en-US" sz="2000" dirty="0" smtClean="0"/>
              <a:t>RI, CQI</a:t>
            </a:r>
          </a:p>
          <a:p>
            <a:pPr lvl="1"/>
            <a:r>
              <a:rPr lang="en-US" sz="2000" strike="sngStrike" dirty="0" smtClean="0">
                <a:solidFill>
                  <a:srgbClr val="FF0000"/>
                </a:solidFill>
              </a:rPr>
              <a:t>[Semi-open-loop]</a:t>
            </a:r>
            <a:r>
              <a:rPr lang="en-US" sz="2000" dirty="0" smtClean="0"/>
              <a:t> RI, partial PMI (e.g. i1), CQI</a:t>
            </a:r>
          </a:p>
          <a:p>
            <a:pPr lvl="1"/>
            <a:r>
              <a:rPr lang="en-US" sz="2000" strike="sngStrike" dirty="0" smtClean="0">
                <a:solidFill>
                  <a:srgbClr val="FF0000"/>
                </a:solidFill>
              </a:rPr>
              <a:t>[Hybrid mechanism 1]</a:t>
            </a:r>
            <a:r>
              <a:rPr lang="en-US" sz="2000" dirty="0" smtClean="0"/>
              <a:t> RI, partial PMI (e.g. i1)</a:t>
            </a:r>
          </a:p>
          <a:p>
            <a:pPr lvl="1"/>
            <a:r>
              <a:rPr lang="en-US" sz="2000" strike="sngStrike" dirty="0" smtClean="0">
                <a:solidFill>
                  <a:srgbClr val="FF0000"/>
                </a:solidFill>
              </a:rPr>
              <a:t>[Hybrid mechanism 2]</a:t>
            </a:r>
            <a:r>
              <a:rPr lang="en-US" sz="2000" dirty="0" smtClean="0"/>
              <a:t> CRI</a:t>
            </a:r>
          </a:p>
          <a:p>
            <a:endParaRPr lang="en-US" sz="2200" dirty="0" smtClean="0"/>
          </a:p>
          <a:p>
            <a:r>
              <a:rPr lang="en-US" sz="2200" u="sng" dirty="0" smtClean="0"/>
              <a:t>Note</a:t>
            </a:r>
            <a:r>
              <a:rPr lang="en-US" sz="2200" dirty="0" smtClean="0"/>
              <a:t>: In the above combinations, RI may not reported depending on the maximum number of layers the UE is configured with or capable of receiving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33663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</TotalTime>
  <Words>368</Words>
  <Application>Microsoft Office PowerPoint</Application>
  <PresentationFormat>On-screen Show (4:3)</PresentationFormat>
  <Paragraphs>41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CSI Framework Details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249</cp:revision>
  <dcterms:created xsi:type="dcterms:W3CDTF">2016-09-09T20:37:00Z</dcterms:created>
  <dcterms:modified xsi:type="dcterms:W3CDTF">2017-04-05T18:20:42Z</dcterms:modified>
</cp:coreProperties>
</file>