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4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9" autoAdjust="0"/>
    <p:restoredTop sz="90988" autoAdjust="0"/>
  </p:normalViewPr>
  <p:slideViewPr>
    <p:cSldViewPr snapToGrid="0">
      <p:cViewPr varScale="1">
        <p:scale>
          <a:sx n="89" d="100"/>
          <a:sy n="89" d="100"/>
        </p:scale>
        <p:origin x="2024" y="17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4885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RS association for UL and DL beam management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Microelectronics, </a:t>
            </a:r>
            <a:r>
              <a:rPr lang="en-GB" altLang="it-IT" sz="2400" dirty="0" smtClean="0"/>
              <a:t>ASTRI</a:t>
            </a:r>
            <a:r>
              <a:rPr lang="en-GB" altLang="it-IT" sz="2400" dirty="0"/>
              <a:t>, </a:t>
            </a:r>
            <a:r>
              <a:rPr lang="en-GB" altLang="it-IT" sz="2400" dirty="0" smtClean="0"/>
              <a:t>CMCC, </a:t>
            </a:r>
            <a:r>
              <a:rPr lang="en-GB" altLang="it-IT" sz="2400" dirty="0" smtClean="0"/>
              <a:t>Ericsson, Intel Corporation</a:t>
            </a:r>
            <a:endParaRPr lang="en-US" altLang="ja-JP" sz="2400" b="0" dirty="0">
              <a:ea typeface="ＭＳ Ｐゴシック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 smtClean="0"/>
              <a:t>3GPP TSG RAN WG1 Meeting #88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		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</a:t>
            </a:r>
            <a:r>
              <a:rPr lang="en-US" altLang="zh-TW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0</a:t>
            </a:r>
            <a:r>
              <a:rPr lang="sv-SE" altLang="zh-TW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4102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US" sz="2000" dirty="0" smtClean="0"/>
              <a:t>Athens, Greece, 13th –17th February 2017</a:t>
            </a:r>
            <a:endParaRPr lang="en-GB" sz="2000" dirty="0" smtClean="0"/>
          </a:p>
          <a:p>
            <a:endParaRPr lang="en-US" sz="2000" dirty="0" smtClean="0"/>
          </a:p>
          <a:p>
            <a:r>
              <a:rPr lang="x-none" sz="2000" dirty="0" smtClean="0"/>
              <a:t>Agenda Item:	8.1.2.2.1</a:t>
            </a:r>
            <a:endParaRPr lang="en-GB" sz="2400" dirty="0" smtClean="0"/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71438" y="987428"/>
            <a:ext cx="898683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at least the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following association between UL and DL antenna ports at the same node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for the case with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beam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correspondence.</a:t>
            </a:r>
          </a:p>
          <a:p>
            <a:pPr lvl="3" indent="-342900" algn="just" eaLnBrk="1" hangingPunct="1">
              <a:buFont typeface="Wingdings" charset="2"/>
              <a:buChar char="§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UL SRS and DL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CSI-RS </a:t>
            </a:r>
          </a:p>
          <a:p>
            <a:pPr lvl="3" indent="-342900" algn="just" eaLnBrk="1" hangingPunct="1">
              <a:buFont typeface="Wingdings" charset="2"/>
              <a:buChar char="§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UL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SRS and DL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DMRS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Wingdings" charset="2"/>
              <a:buChar char="§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FFS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on the following association:</a:t>
            </a:r>
          </a:p>
          <a:p>
            <a:pPr lvl="4" indent="-342900" algn="just" eaLnBrk="1" hangingPunct="1">
              <a:buFontTx/>
              <a:buChar char="-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UL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DMRS and DL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CSI-RS</a:t>
            </a:r>
          </a:p>
          <a:p>
            <a:pPr lvl="4" indent="-342900" algn="just" eaLnBrk="1" hangingPunct="1">
              <a:buFontTx/>
              <a:buChar char="-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UL DMRS and DL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DMRS</a:t>
            </a:r>
            <a:endParaRPr lang="en-US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FFS on the details of beam related indication signaling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e.g.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with quasi-co-beam, reciprocally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quasi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co-located, </a:t>
            </a:r>
            <a:r>
              <a:rPr lang="en-US" altLang="zh-CN" sz="2400" b="0" dirty="0" err="1">
                <a:latin typeface="Times New Roman" pitchFamily="18" charset="0"/>
                <a:cs typeface="Times New Roman" pitchFamily="18" charset="0"/>
              </a:rPr>
              <a:t>etc</a:t>
            </a:r>
            <a:endParaRPr lang="en-US" altLang="zh-CN" sz="24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Examples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77800" y="858831"/>
            <a:ext cx="880903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Use cases of UL SRS and DL CSI-RS association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At UE side: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 of UL SRS is determined based on Rx beam(s) of DL CSI-RS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Rx beam of DL CSI-RS is determined based on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beam(s) of UL SRS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At TRP side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 of DL CSI-RS is determined based on Rx beam(s) of SRS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Rx beam of SRS is determined based on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beam(s) of DL CSI-RS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Use cases of UL SRS and DL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DMRS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association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At UE side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Rx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beam of DL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DMRS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is determined based on </a:t>
            </a:r>
            <a:r>
              <a:rPr lang="en-US" altLang="zh-CN" sz="20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beam(s)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of UL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SRS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At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TRP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side: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 beam of DL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DMRS is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determined based on Rx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beam(s)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SRS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9759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24200</TotalTime>
  <Words>225</Words>
  <Application>Microsoft Macintosh PowerPoint</Application>
  <PresentationFormat>On-screen Show (4:3)</PresentationFormat>
  <Paragraphs>31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ＭＳ Ｐゴシック</vt:lpstr>
      <vt:lpstr>Wingdings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Way Forward on RS association for UL and DL beam management</vt:lpstr>
      <vt:lpstr>Proposal</vt:lpstr>
      <vt:lpstr>Examples</vt:lpstr>
    </vt:vector>
  </TitlesOfParts>
  <Company>Texas Instruments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2386</cp:revision>
  <dcterms:created xsi:type="dcterms:W3CDTF">2007-12-19T20:51:45Z</dcterms:created>
  <dcterms:modified xsi:type="dcterms:W3CDTF">2017-02-17T10:33:46Z</dcterms:modified>
</cp:coreProperties>
</file>