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9" d="100"/>
          <a:sy n="99" d="100"/>
        </p:scale>
        <p:origin x="1736" y="176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summary of NR MIMO calibration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     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R1-1704083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Athens, Greece, 13th –17th February 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8.1.2.5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</a:t>
            </a:r>
            <a:r>
              <a:rPr lang="en-GB" altLang="it-IT" sz="2400" dirty="0" smtClean="0"/>
              <a:t>Microelectronics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58452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46092"/>
            <a:ext cx="8645594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System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level and link level NR MIMO calibration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has been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conducted through the following phased approaches: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Phase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1: Calibration is to check the link and system level channel models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with basic beamforming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behavior in terms of SNR/SINR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distribution.</a:t>
            </a:r>
            <a:endParaRPr lang="en-US" sz="1700" b="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Phase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2: Calibration is to check the link/system level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performance through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observing the metrics of BLER, spectrum efficiency and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outage.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Phase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3: Calibration is to check the </a:t>
            </a:r>
            <a:r>
              <a:rPr lang="en-US" sz="1700" b="0" dirty="0" smtClean="0">
                <a:latin typeface="Times New Roman" charset="0"/>
                <a:ea typeface="Times New Roman" charset="0"/>
                <a:cs typeface="Times New Roman" charset="0"/>
              </a:rPr>
              <a:t>additional system-level </a:t>
            </a:r>
            <a:r>
              <a:rPr lang="en-US" sz="1700" b="0" dirty="0">
                <a:latin typeface="Times New Roman" charset="0"/>
                <a:ea typeface="Times New Roman" charset="0"/>
                <a:cs typeface="Times New Roman" charset="0"/>
              </a:rPr>
              <a:t>features including UE movement, UE rotation and channel blockage in terms of coupling loss, ASA, SINR and spectral efficiency. </a:t>
            </a:r>
          </a:p>
          <a:p>
            <a:pPr marL="285750" indent="-285750">
              <a:buFont typeface="Arial" charset="0"/>
              <a:buChar char="•"/>
            </a:pPr>
            <a:endParaRPr lang="en-US" b="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Capture following simulation assumptions and results in </a:t>
            </a: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TR </a:t>
            </a: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38.802.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700" b="0" dirty="0" smtClean="0">
                <a:latin typeface="Times New Roman" pitchFamily="18" charset="0"/>
                <a:cs typeface="Times New Roman" pitchFamily="18" charset="0"/>
              </a:rPr>
              <a:t>R1-1701823 Evaluation assumptions for Phase 1 NR MIMO link level calibration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R1-1703534 Evaluation assumptions for Phase 1 NR MIMO system level calibration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R1-1703535 Evaluation assumptions for Phase 2 NR MIMO link level calibration</a:t>
            </a:r>
            <a:endParaRPr lang="en-GB" altLang="zh-CN" sz="17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700" b="0" dirty="0" smtClean="0">
                <a:latin typeface="Times New Roman" pitchFamily="18" charset="0"/>
                <a:cs typeface="Times New Roman" pitchFamily="18" charset="0"/>
              </a:rPr>
              <a:t>R1-1703536 Evaluation assumptions for Phase 2 NR MIMO system level calibration</a:t>
            </a:r>
            <a:endParaRPr lang="en-GB" altLang="zh-CN" sz="17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700" b="0" dirty="0" smtClean="0">
                <a:latin typeface="Times New Roman" pitchFamily="18" charset="0"/>
                <a:cs typeface="Times New Roman" pitchFamily="18" charset="0"/>
              </a:rPr>
              <a:t>R1-1701828 Evaluation assumptions for Phase 3 NR MIMO system level calibration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700" b="0" dirty="0" smtClean="0">
                <a:latin typeface="Times New Roman" pitchFamily="18" charset="0"/>
                <a:cs typeface="Times New Roman" pitchFamily="18" charset="0"/>
              </a:rPr>
              <a:t>R1-1701829 Calibration results for Phase 1 NR MIMO link level calibration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1700" b="0" dirty="0" smtClean="0">
                <a:latin typeface="Times New Roman" pitchFamily="18" charset="0"/>
                <a:cs typeface="Times New Roman" pitchFamily="18" charset="0"/>
              </a:rPr>
              <a:t>R1-1701830 Calibration results for Phase 1 NR MIMO system level calibration</a:t>
            </a:r>
            <a:endParaRPr lang="en-US" altLang="zh-CN" sz="17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24000</TotalTime>
  <Words>220</Words>
  <Application>Microsoft Macintosh PowerPoint</Application>
  <PresentationFormat>On-screen Show (4:3)</PresentationFormat>
  <Paragraphs>23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summary of NR MIMO calibration</vt:lpstr>
      <vt:lpstr>Proposal</vt:lpstr>
    </vt:vector>
  </TitlesOfParts>
  <Company>Texas Instruments</Company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2432</cp:revision>
  <dcterms:created xsi:type="dcterms:W3CDTF">2007-12-19T20:51:45Z</dcterms:created>
  <dcterms:modified xsi:type="dcterms:W3CDTF">2017-02-17T07:50:46Z</dcterms:modified>
</cp:coreProperties>
</file>