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5" r:id="rId4"/>
    <p:sldId id="277" r:id="rId5"/>
    <p:sldId id="278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50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55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47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3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57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52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84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992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85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03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495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D2B6C-D3A8-4638-B285-BDC06E322C76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42F5C-6DAC-4E90-A994-A714D81D9B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323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53154" y="1787979"/>
            <a:ext cx="11285692" cy="1804466"/>
          </a:xfrm>
        </p:spPr>
        <p:txBody>
          <a:bodyPr>
            <a:normAutofit/>
          </a:bodyPr>
          <a:lstStyle/>
          <a:p>
            <a:r>
              <a:rPr lang="en-US" altLang="ja-JP" dirty="0"/>
              <a:t>WF on PUCCH design principles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774300"/>
            <a:ext cx="9144000" cy="491591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5845" y="273612"/>
            <a:ext cx="47195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#88</a:t>
            </a:r>
          </a:p>
          <a:p>
            <a:r>
              <a:rPr lang="en-GB" altLang="ja-JP" dirty="0"/>
              <a:t>Athens, Greece, 13th – 17th February 2017</a:t>
            </a:r>
            <a:endParaRPr lang="en-US" altLang="ja-JP" dirty="0"/>
          </a:p>
          <a:p>
            <a:r>
              <a:rPr kumimoji="1" lang="en-US" altLang="ja-JP" dirty="0"/>
              <a:t>Agenda: 8</a:t>
            </a:r>
            <a:r>
              <a:rPr lang="en-US" altLang="ja-JP" dirty="0"/>
              <a:t>.1.3.2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03025" y="273612"/>
            <a:ext cx="1896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R1-1703797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64146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85802"/>
          </a:xfrm>
        </p:spPr>
        <p:txBody>
          <a:bodyPr/>
          <a:lstStyle/>
          <a:p>
            <a:r>
              <a:rPr kumimoji="1" lang="en-US" altLang="ja-JP" dirty="0"/>
              <a:t>Following are possible agreements at Tuesday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509798" y="2641644"/>
            <a:ext cx="11086089" cy="347787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ja-JP" sz="2000" b="1" u="sng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Possible agreements: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For short duration PUCCH carrying 1 or 2 UCI payload bits, the design of the PUCCH structure shall consider at least the following aspects: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BLER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Multiplexing capacity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PAPR/CM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Support of frequency diversity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Impact on emission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Multiplexing with other channel/other PUCCH format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Scalability</a:t>
            </a:r>
            <a:endParaRPr lang="ja-JP" altLang="ja-JP" sz="20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914400" indent="-914400">
              <a:spcAft>
                <a:spcPts val="0"/>
              </a:spcAft>
            </a:pPr>
            <a:r>
              <a:rPr lang="en-GB" altLang="ja-JP" sz="2000" dirty="0">
                <a:highlight>
                  <a:srgbClr val="FFFF00"/>
                </a:highlight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Continue offline discussion until Tuesday – </a:t>
            </a:r>
            <a:r>
              <a:rPr lang="en-GB" altLang="ja-JP" sz="2000" dirty="0" err="1">
                <a:highlight>
                  <a:srgbClr val="FFFF00"/>
                </a:highlight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Zukang</a:t>
            </a:r>
            <a:r>
              <a:rPr lang="en-GB" altLang="ja-JP" sz="2000" dirty="0">
                <a:highlight>
                  <a:srgbClr val="FFFF00"/>
                </a:highlight>
                <a:latin typeface="Times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(Huawei)</a:t>
            </a:r>
            <a:endParaRPr lang="ja-JP" altLang="ja-JP" sz="2000" dirty="0">
              <a:effectLst/>
              <a:highlight>
                <a:srgbClr val="FFFF00"/>
              </a:highlight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284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199" y="1825624"/>
            <a:ext cx="11210841" cy="482602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Design principles of following PUCCH structures to be discussed</a:t>
            </a:r>
          </a:p>
          <a:p>
            <a:pPr lvl="3"/>
            <a:endParaRPr kumimoji="1" lang="en-US" altLang="ja-JP" dirty="0"/>
          </a:p>
          <a:p>
            <a:pPr lvl="1"/>
            <a:r>
              <a:rPr kumimoji="1" lang="en-US" altLang="ja-JP" dirty="0"/>
              <a:t>Short-PUCCH in 1-symbol duration with up to 2 UCI bits</a:t>
            </a:r>
          </a:p>
          <a:p>
            <a:pPr lvl="3"/>
            <a:endParaRPr lang="en-US" altLang="ja-JP" dirty="0"/>
          </a:p>
          <a:p>
            <a:pPr lvl="1"/>
            <a:r>
              <a:rPr lang="en-US" altLang="ja-JP" dirty="0"/>
              <a:t>Short-PUCCH in 1-symbol duration with more than 2 UCI bits</a:t>
            </a:r>
          </a:p>
          <a:p>
            <a:pPr lvl="3"/>
            <a:endParaRPr lang="en-US" altLang="ja-JP" dirty="0"/>
          </a:p>
          <a:p>
            <a:pPr lvl="1"/>
            <a:r>
              <a:rPr lang="en-US" altLang="ja-JP" dirty="0"/>
              <a:t>Short-PUCCH in 1-symbol duration with up to 2 UCI bits</a:t>
            </a:r>
          </a:p>
          <a:p>
            <a:pPr lvl="3"/>
            <a:endParaRPr lang="en-US" altLang="ja-JP" dirty="0"/>
          </a:p>
          <a:p>
            <a:pPr lvl="1"/>
            <a:r>
              <a:rPr lang="en-US" altLang="ja-JP" dirty="0"/>
              <a:t>Short-PUCCH in 2-symbol duration with more than 2 UCI bits</a:t>
            </a:r>
          </a:p>
          <a:p>
            <a:pPr lvl="3"/>
            <a:endParaRPr lang="en-US" altLang="ja-JP" dirty="0"/>
          </a:p>
          <a:p>
            <a:pPr lvl="1"/>
            <a:r>
              <a:rPr lang="en-US" altLang="ja-JP" dirty="0"/>
              <a:t>Long-PUCCH with up to 2 UCI bits</a:t>
            </a:r>
          </a:p>
          <a:p>
            <a:pPr lvl="3"/>
            <a:endParaRPr kumimoji="1" lang="en-US" altLang="ja-JP" dirty="0"/>
          </a:p>
          <a:p>
            <a:pPr lvl="1"/>
            <a:r>
              <a:rPr kumimoji="1" lang="en-US" altLang="ja-JP" dirty="0"/>
              <a:t>Long-PUCCH with more than 2 UCI bits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041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1129920" cy="4351338"/>
          </a:xfrm>
        </p:spPr>
        <p:txBody>
          <a:bodyPr>
            <a:normAutofit/>
          </a:bodyPr>
          <a:lstStyle/>
          <a:p>
            <a:r>
              <a:rPr lang="en-US" altLang="ja-JP" dirty="0"/>
              <a:t>For a given UCI payload, short-PUCCH in 1-symbol duration is designed such that:</a:t>
            </a:r>
          </a:p>
          <a:p>
            <a:pPr lvl="1"/>
            <a:r>
              <a:rPr lang="en-US" altLang="ja-JP" dirty="0"/>
              <a:t>UE multiplexing capacity can be less than that of long-PUCCH</a:t>
            </a:r>
          </a:p>
          <a:p>
            <a:pPr lvl="1"/>
            <a:r>
              <a:rPr lang="en-US" altLang="ja-JP" dirty="0"/>
              <a:t>Frequency-diversity gain should able to be similar to long-PUCCH</a:t>
            </a:r>
          </a:p>
          <a:p>
            <a:pPr lvl="1"/>
            <a:r>
              <a:rPr lang="en-US" altLang="ja-JP" dirty="0"/>
              <a:t>Interference randomization should be enabled</a:t>
            </a:r>
          </a:p>
          <a:p>
            <a:pPr lvl="1"/>
            <a:r>
              <a:rPr lang="en-US" altLang="ja-JP" dirty="0"/>
              <a:t>Strive for scalable design with short-PUCCH with more than 2 UCI bits</a:t>
            </a:r>
          </a:p>
          <a:p>
            <a:pPr lvl="1"/>
            <a:r>
              <a:rPr lang="en-US" altLang="ja-JP" dirty="0"/>
              <a:t>PAPR/CM lower than CP-OFDM when/if possible</a:t>
            </a:r>
          </a:p>
        </p:txBody>
      </p:sp>
    </p:spTree>
    <p:extLst>
      <p:ext uri="{BB962C8B-B14F-4D97-AF65-F5344CB8AC3E}">
        <p14:creationId xmlns:p14="http://schemas.microsoft.com/office/powerpoint/2010/main" val="2620857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1129920" cy="4351338"/>
          </a:xfrm>
        </p:spPr>
        <p:txBody>
          <a:bodyPr>
            <a:normAutofit/>
          </a:bodyPr>
          <a:lstStyle/>
          <a:p>
            <a:r>
              <a:rPr lang="en-US" altLang="ja-JP" dirty="0"/>
              <a:t>For a given UCI payload, long-PUCCH is designed such that:</a:t>
            </a:r>
          </a:p>
          <a:p>
            <a:pPr lvl="1"/>
            <a:r>
              <a:rPr lang="en-US" altLang="ja-JP" dirty="0"/>
              <a:t>UE multiplexing capacity should be same/similar to LTE PUCCH</a:t>
            </a:r>
          </a:p>
          <a:p>
            <a:pPr lvl="1"/>
            <a:r>
              <a:rPr lang="en-US" altLang="ja-JP" dirty="0"/>
              <a:t>PAPR/CM should be same/similar to LTE PUCCH</a:t>
            </a:r>
          </a:p>
          <a:p>
            <a:pPr lvl="1"/>
            <a:r>
              <a:rPr lang="en-US" altLang="ja-JP" dirty="0"/>
              <a:t>Frequency-diversity gain should be same/similar to LTE PUCCH</a:t>
            </a:r>
          </a:p>
          <a:p>
            <a:pPr lvl="1"/>
            <a:r>
              <a:rPr lang="en-US" altLang="ja-JP" dirty="0"/>
              <a:t>Interference randomization should be enabled</a:t>
            </a:r>
          </a:p>
          <a:p>
            <a:pPr lvl="1"/>
            <a:r>
              <a:rPr lang="en-US" altLang="ja-JP" dirty="0"/>
              <a:t>Strive for scalable design with long-PUCCH with more than 2 UCI bits</a:t>
            </a:r>
          </a:p>
        </p:txBody>
      </p:sp>
    </p:spTree>
    <p:extLst>
      <p:ext uri="{BB962C8B-B14F-4D97-AF65-F5344CB8AC3E}">
        <p14:creationId xmlns:p14="http://schemas.microsoft.com/office/powerpoint/2010/main" val="250287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285</Words>
  <Application>Microsoft Office PowerPoint</Application>
  <PresentationFormat>ワイド画面</PresentationFormat>
  <Paragraphs>46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Batang</vt:lpstr>
      <vt:lpstr>ＭＳ 明朝</vt:lpstr>
      <vt:lpstr>游ゴシック</vt:lpstr>
      <vt:lpstr>游ゴシック Light</vt:lpstr>
      <vt:lpstr>Arial</vt:lpstr>
      <vt:lpstr>Times</vt:lpstr>
      <vt:lpstr>Times New Roman</vt:lpstr>
      <vt:lpstr>Office テーマ</vt:lpstr>
      <vt:lpstr>WF on PUCCH design principles</vt:lpstr>
      <vt:lpstr>Background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Fred TAKEDA</dc:creator>
  <cp:lastModifiedBy>Fred TAKEDA</cp:lastModifiedBy>
  <cp:revision>81</cp:revision>
  <dcterms:created xsi:type="dcterms:W3CDTF">2016-10-10T18:10:58Z</dcterms:created>
  <dcterms:modified xsi:type="dcterms:W3CDTF">2017-02-14T18:31:19Z</dcterms:modified>
</cp:coreProperties>
</file>