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1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" initials="L" lastIdx="1" clrIdx="0">
    <p:extLst>
      <p:ext uri="{19B8F6BF-5375-455C-9EA6-DF929625EA0E}">
        <p15:presenceInfo xmlns="" xmlns:p15="http://schemas.microsoft.com/office/powerpoint/2012/main" userId="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598976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497406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503167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11918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36954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Group-based Beam</a:t>
            </a:r>
            <a:r>
              <a:rPr lang="zh-CN" altLang="en-US" dirty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Management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87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r>
              <a:rPr lang="sv-SE" altLang="zh-CN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R1-1613740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Reno, USA, 14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 smtClean="0">
                <a:latin typeface="Calibri" pitchFamily="34" charset="0"/>
              </a:rPr>
              <a:t>– 18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November 2016</a:t>
            </a: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7.1.3.3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r>
              <a:rPr lang="en-US" altLang="it-IT" sz="2400" dirty="0" smtClean="0"/>
              <a:t>, ASTRI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grouping according to the following properties should be supported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Channel/beam properties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observed by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UE, e.g., angle of arrival for DL, delay, etc;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properties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observed by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TRP, e.g., angle of departure for DL, QCL , etc.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definition of beam grouping: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grouping = for TRP(s) or UE to group multiple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and/or Rx beam(s) and/or beam pair(s) into one subset of beams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4013"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least following aspects should be included by feedback signaling report based on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RS used for beam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management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ID(s) 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ID(s) can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 in the form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resource selection indicator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Channel strength/quality information associated with 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beam(s)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grouping information for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resources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e.g., based on RS (used for beam management) transmitted by TRP, UE reports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ID(s) in each of M beam groups and/or RSRP/CSI with the best beam in each of the M beam groups (M&lt;= total number of 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beams N)  </a:t>
            </a:r>
            <a:endParaRPr lang="en-GB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NR supports with and without a downlink indication to derive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beam-group-related information f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assisting UE-side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beamforming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Other information is not precluded</a:t>
            </a:r>
            <a:endParaRPr lang="zh-CN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468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22405</TotalTime>
  <Words>233</Words>
  <Application>Microsoft Office PowerPoint</Application>
  <PresentationFormat>全屏显示(4:3)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Group-based Beam Management</vt:lpstr>
      <vt:lpstr>Proposal-1</vt:lpstr>
      <vt:lpstr>Proposal-2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2284</cp:revision>
  <dcterms:created xsi:type="dcterms:W3CDTF">2007-12-19T20:51:45Z</dcterms:created>
  <dcterms:modified xsi:type="dcterms:W3CDTF">2016-11-18T17:20:18Z</dcterms:modified>
</cp:coreProperties>
</file>