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6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78" autoAdjust="0"/>
    <p:restoredTop sz="94660"/>
  </p:normalViewPr>
  <p:slideViewPr>
    <p:cSldViewPr>
      <p:cViewPr varScale="1">
        <p:scale>
          <a:sx n="112" d="100"/>
          <a:sy n="112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System Information Delivery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DOCOMO, </a:t>
            </a:r>
            <a:r>
              <a:rPr lang="en-US" altLang="ko-KR" sz="2400" dirty="0">
                <a:latin typeface="Calibri" panose="020F0502020204030204" pitchFamily="34" charset="0"/>
              </a:rPr>
              <a:t>Inter </a:t>
            </a:r>
            <a:r>
              <a:rPr lang="en-US" altLang="ko-KR" sz="2400" dirty="0" smtClean="0">
                <a:latin typeface="Calibri" panose="020F0502020204030204" pitchFamily="34" charset="0"/>
              </a:rPr>
              <a:t>Digital, Qualcomm, SONY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6094" y="548680"/>
            <a:ext cx="1316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R1-163591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ko-KR" dirty="0"/>
              <a:t>NR defines at least one broadcast channel: NR-PBCH</a:t>
            </a:r>
            <a:endParaRPr lang="ko-KR" altLang="ko-KR" dirty="0"/>
          </a:p>
          <a:p>
            <a:pPr lvl="1"/>
            <a:r>
              <a:rPr lang="en-US" altLang="ko-KR" dirty="0"/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ko-KR" altLang="ko-KR" dirty="0"/>
          </a:p>
          <a:p>
            <a:pPr lvl="2"/>
            <a:r>
              <a:rPr lang="en-US" altLang="ko-KR" dirty="0"/>
              <a:t>FFS: Unlicensed spectrum case</a:t>
            </a:r>
            <a:endParaRPr lang="ko-KR" altLang="ko-KR" dirty="0"/>
          </a:p>
          <a:p>
            <a:pPr lvl="1"/>
            <a:r>
              <a:rPr lang="en-US" altLang="ko-KR" dirty="0"/>
              <a:t>FFS relationship between NR-PBCH subcarrier spacing and NR-PSS and/or SSS subcarrier spacing</a:t>
            </a:r>
            <a:endParaRPr lang="ko-KR" altLang="ko-KR" dirty="0"/>
          </a:p>
          <a:p>
            <a:pPr lvl="1"/>
            <a:r>
              <a:rPr lang="en-US" altLang="ko-KR" dirty="0"/>
              <a:t>Following broadcasting schemes to carry essential system information can be considered</a:t>
            </a:r>
            <a:endParaRPr lang="ko-KR" altLang="ko-KR" dirty="0"/>
          </a:p>
          <a:p>
            <a:pPr lvl="2"/>
            <a:r>
              <a:rPr lang="en-US" altLang="ko-KR" dirty="0"/>
              <a:t>Option 1: NR-PBCH carries a part of essential system information for initial access including information necessary for UE to receive channel carrying remaining essential system information</a:t>
            </a:r>
            <a:endParaRPr lang="ko-KR" altLang="ko-KR" dirty="0"/>
          </a:p>
          <a:p>
            <a:pPr lvl="2"/>
            <a:r>
              <a:rPr lang="en-US" altLang="ko-KR" dirty="0"/>
              <a:t>Option 2: NR-PBCH carries minimum information necessary for UE to perform initial UL transmission (not limited to NR-PRACH) in addition to information in Option 1</a:t>
            </a:r>
            <a:endParaRPr lang="ko-KR" altLang="ko-KR" dirty="0"/>
          </a:p>
          <a:p>
            <a:pPr lvl="2"/>
            <a:r>
              <a:rPr lang="en-US" altLang="ko-KR" dirty="0"/>
              <a:t>Option 3: NR-PBCH carries all essential system information for initial access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751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The system information other than those included in NR-PBCH is carried to the UE in the following options: 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Alt. 1: 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</a:rPr>
              <a:t>NR defines the additional channel as secondary broadcast channel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Secondary broadcast channel may be different design from NR-PBCH, e.g. payload size, resource mapping, periodicity and etc.</a:t>
            </a:r>
          </a:p>
          <a:p>
            <a:pPr lvl="2"/>
            <a:r>
              <a:rPr lang="en-US" altLang="ko-KR" sz="1800" dirty="0">
                <a:latin typeface="Calibri" panose="020F0502020204030204" pitchFamily="34" charset="0"/>
                <a:cs typeface="Calibri" panose="020F0502020204030204" pitchFamily="34" charset="0"/>
              </a:rPr>
              <a:t>FFS : whether </a:t>
            </a:r>
            <a:r>
              <a:rPr lang="en-US" altLang="ko-KR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beam-specific </a:t>
            </a:r>
            <a:r>
              <a:rPr lang="en-US" altLang="ko-KR" sz="1800" dirty="0">
                <a:latin typeface="Calibri" panose="020F0502020204030204" pitchFamily="34" charset="0"/>
                <a:cs typeface="Calibri" panose="020F0502020204030204" pitchFamily="34" charset="0"/>
              </a:rPr>
              <a:t>and/or cell-specific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Alt. 2:  The remaining information is transmitted in shared downlink channel  similar to ,e.g. NR-PDSCH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FFS : whether UE-specific, beam-specific and/or cell-specific</a:t>
            </a:r>
          </a:p>
          <a:p>
            <a:pPr lvl="3"/>
            <a:r>
              <a:rPr lang="en-US" altLang="ko-KR" sz="1800" dirty="0" smtClean="0"/>
              <a:t>Note: This does not preclude defining of other mechanisms transmitting system information, e.g. UE-specific/beam-specific for on-demand </a:t>
            </a:r>
            <a:r>
              <a:rPr lang="en-US" altLang="ko-KR" sz="1800" dirty="0" err="1" smtClean="0"/>
              <a:t>beamformed</a:t>
            </a:r>
            <a:r>
              <a:rPr lang="en-US" altLang="ko-KR" sz="1800" dirty="0" smtClean="0"/>
              <a:t> SIB and cell-specific otherwise.</a:t>
            </a:r>
            <a:endParaRPr lang="ko-KR" altLang="ko-KR" sz="18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82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</TotalTime>
  <Words>292</Words>
  <Application>Microsoft Office PowerPoint</Application>
  <PresentationFormat>화면 슬라이드 쇼(4:3)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Eunsun Kim</cp:lastModifiedBy>
  <cp:revision>214</cp:revision>
  <dcterms:created xsi:type="dcterms:W3CDTF">2016-04-11T00:08:37Z</dcterms:created>
  <dcterms:modified xsi:type="dcterms:W3CDTF">2016-11-17T22:20:48Z</dcterms:modified>
</cp:coreProperties>
</file>