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search space for NB-</a:t>
            </a:r>
            <a:r>
              <a:rPr lang="en-US" dirty="0" err="1" smtClean="0"/>
              <a:t>IoT</a:t>
            </a:r>
            <a:r>
              <a:rPr lang="en-US" dirty="0" smtClean="0"/>
              <a:t> SC-PTM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Intel, Qualcomm, LGE, ZTE, </a:t>
            </a:r>
            <a:r>
              <a:rPr lang="en-US" dirty="0" smtClean="0"/>
              <a:t>[Sony]……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R1-1613216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#87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November 14-18,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6.2.9.2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49045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21785"/>
            <a:ext cx="10515600" cy="5392270"/>
          </a:xfrm>
        </p:spPr>
        <p:txBody>
          <a:bodyPr>
            <a:noAutofit/>
          </a:bodyPr>
          <a:lstStyle/>
          <a:p>
            <a:pPr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Regarding search space for SC-PTM, it is already agreed in RAN1#86bis:</a:t>
            </a:r>
          </a:p>
          <a:p>
            <a:pPr lvl="1"/>
            <a:r>
              <a:rPr lang="en-US" dirty="0"/>
              <a:t>For the search space scheduling SC-MCCH (called Type1-MSS for RAN1 purposes)</a:t>
            </a:r>
          </a:p>
          <a:p>
            <a:pPr lvl="2"/>
            <a:r>
              <a:rPr lang="en-US" dirty="0"/>
              <a:t>UE monitoring of blind decoding candidates is based on FFS: Type1-CSS or Type2-CSS</a:t>
            </a:r>
          </a:p>
          <a:p>
            <a:pPr lvl="2"/>
            <a:r>
              <a:rPr lang="en-US" dirty="0"/>
              <a:t>α, </a:t>
            </a:r>
            <a:r>
              <a:rPr lang="en-US" dirty="0" err="1"/>
              <a:t>Rmax</a:t>
            </a:r>
            <a:r>
              <a:rPr lang="en-US" dirty="0"/>
              <a:t>, and G values for Type1-MSS are configured per SC-MCCH by higher layers</a:t>
            </a:r>
          </a:p>
          <a:p>
            <a:pPr lvl="1"/>
            <a:r>
              <a:rPr lang="en-US" dirty="0"/>
              <a:t>For the search space scheduling SC-MTCH (called Type2-MSS for RAN1 purposes)</a:t>
            </a:r>
          </a:p>
          <a:p>
            <a:pPr lvl="2"/>
            <a:r>
              <a:rPr lang="en-US" dirty="0"/>
              <a:t>UE monitoring of blind decoding candidates is based on FFS: Type1-CSS or Type2-CSS</a:t>
            </a:r>
          </a:p>
          <a:p>
            <a:pPr lvl="2"/>
            <a:r>
              <a:rPr lang="en-US" dirty="0"/>
              <a:t>α, </a:t>
            </a:r>
            <a:r>
              <a:rPr lang="en-US" dirty="0" err="1"/>
              <a:t>Rmax</a:t>
            </a:r>
            <a:r>
              <a:rPr lang="en-US" dirty="0"/>
              <a:t>, and G values for Type2-MSS are configured per SC-MTCH in SC-MCCH</a:t>
            </a:r>
          </a:p>
          <a:p>
            <a:pPr lvl="1"/>
            <a:r>
              <a:rPr lang="en-US" dirty="0"/>
              <a:t>UE is not required to simultaneously monitor Type1-MSS and Type2-MSS</a:t>
            </a:r>
          </a:p>
          <a:p>
            <a:pPr lvl="1"/>
            <a:r>
              <a:rPr lang="en-US" dirty="0"/>
              <a:t>UE is not required to monitor Type2-MSS while receiving NPDSCH carrying SC-MTCH</a:t>
            </a:r>
          </a:p>
          <a:p>
            <a:pPr hangingPunct="0"/>
            <a:r>
              <a:rPr lang="en-US" dirty="0"/>
              <a:t>UE monitoring of blind decoding candidates 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of search space needs to be decided in RAN1#87.</a:t>
            </a:r>
            <a:endParaRPr lang="en-US" altLang="zh-CN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 1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r>
              <a:rPr lang="en-US" dirty="0"/>
              <a:t>UE monitoring of blind decoding candidates </a:t>
            </a:r>
            <a:r>
              <a:rPr lang="en-US" altLang="zh-CN" dirty="0">
                <a:latin typeface="Arial" pitchFamily="34" charset="0"/>
                <a:cs typeface="Arial" pitchFamily="34" charset="0"/>
              </a:rPr>
              <a:t>of </a:t>
            </a:r>
            <a:r>
              <a:rPr lang="en-GB" dirty="0" smtClean="0"/>
              <a:t>Type1-MSS is based on the UE monitoring behaviour of Type1-CSS: </a:t>
            </a:r>
            <a:endParaRPr lang="en-US" sz="2400" dirty="0"/>
          </a:p>
          <a:p>
            <a:pPr lvl="1"/>
            <a:r>
              <a:rPr lang="en-GB" dirty="0"/>
              <a:t>One candidate is monitored for each number of repetitions in the search space, and the candidates all start at the start of the search space.</a:t>
            </a:r>
            <a:endParaRPr lang="en-US" sz="2200" dirty="0"/>
          </a:p>
          <a:p>
            <a:r>
              <a:rPr lang="en-US" dirty="0"/>
              <a:t>UE monitoring of blind decoding candidates </a:t>
            </a:r>
            <a:r>
              <a:rPr lang="en-US" altLang="zh-CN" dirty="0">
                <a:latin typeface="Arial" pitchFamily="34" charset="0"/>
                <a:cs typeface="Arial" pitchFamily="34" charset="0"/>
              </a:rPr>
              <a:t>of </a:t>
            </a:r>
            <a:r>
              <a:rPr lang="en-GB" dirty="0"/>
              <a:t>Type2-MSS is based on </a:t>
            </a:r>
            <a:r>
              <a:rPr lang="en-GB" dirty="0" smtClean="0"/>
              <a:t>the UE </a:t>
            </a:r>
            <a:r>
              <a:rPr lang="en-GB" dirty="0"/>
              <a:t>monitoring behaviour of Type1-CSS :</a:t>
            </a:r>
            <a:endParaRPr lang="en-US" sz="2400" dirty="0"/>
          </a:p>
          <a:p>
            <a:pPr lvl="1"/>
            <a:r>
              <a:rPr lang="en-GB" dirty="0"/>
              <a:t>One candidate is monitored for each number of repetitions in the search space, and the candidates all start at the start of the search space.</a:t>
            </a:r>
            <a:endParaRPr lang="en-US" sz="2200" dirty="0"/>
          </a:p>
          <a:p>
            <a:endParaRPr lang="zh-CN" altLang="zh-CN" sz="3600" dirty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270</Words>
  <Application>Microsoft Office PowerPoint</Application>
  <PresentationFormat>宽屏</PresentationFormat>
  <Paragraphs>22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Calibri Light</vt:lpstr>
      <vt:lpstr>Office Theme</vt:lpstr>
      <vt:lpstr>WF on search space for NB-IoT SC-PTM</vt:lpstr>
      <vt:lpstr>Background</vt:lpstr>
      <vt:lpstr>Proposals 1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Tiexiaolei</cp:lastModifiedBy>
  <cp:revision>85</cp:revision>
  <dcterms:created xsi:type="dcterms:W3CDTF">2016-03-23T22:01:47Z</dcterms:created>
  <dcterms:modified xsi:type="dcterms:W3CDTF">2016-11-15T19:45:11Z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(3)m1Zs21DQXz9b3SsAkQVm8Xn/SvKsn3Yjlm5AO0zWyVWwGi1N2YDtA+WFpeFHySS8YazxOMaE
vTI2Z8G833Ays0tU+ZieOjICeC9/7UsfDk5AbDvEkGc2oSyDROAUlKBRFwzaNsXwBSxduTiB
b1HECdJeZwGfJmDv0s8ryMKdQJI7jtWJp8bovNHGIO9nftDbLhDE24PI6dDBMIzReDAQqOfl
NTcswTQ8sIVFChNQaf</vt:lpwstr>
  </property>
  <property fmtid="{D5CDD505-2E9C-101B-9397-08002B2CF9AE}" pid="3" name="_2015_ms_pID_7253431">
    <vt:lpwstr>OzDkj7+cVQjEV8W1i7aZ+oBm3YJTCfmcPEmVwnhZKWDUjH8PHOMSB6
F4rcY2fCt4YON+k4uV4MPuu39emcWE2x52EHlveMYQKeFAlZqFXTOb8SSAq1L1g8k9TC++RP
VO0tL1EPVNEYl2EyQ01Gs1MOsVPf5j0/tBICPb7fSK8oBxbjAyqm5YTI/aNlbKcBzwzci/s5
fDXvHknhlYK/xuqIJkALMj0t6pBuLwL/ZXEk</vt:lpwstr>
  </property>
  <property fmtid="{D5CDD505-2E9C-101B-9397-08002B2CF9AE}" pid="4" name="_2015_ms_pID_7253432">
    <vt:lpwstr>4vjMBno7fw45ixbL9M7BooGUBUV25YdQpA+w
L8jvbPJ/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1479238949</vt:lpwstr>
  </property>
</Properties>
</file>