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Beam management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CATR, CMCC, </a:t>
            </a:r>
            <a:r>
              <a:rPr lang="en-US" altLang="zh-CN" dirty="0" err="1" smtClean="0"/>
              <a:t>Xinwei</a:t>
            </a:r>
            <a:r>
              <a:rPr lang="en-US" altLang="zh-CN" dirty="0" smtClean="0"/>
              <a:t>, Samsung</a:t>
            </a: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31238" y="164815"/>
            <a:ext cx="89212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 smtClean="0"/>
              <a:t>3GPP TSG RAN WG1 Meeting #86bis</a:t>
            </a:r>
            <a:r>
              <a:rPr lang="en-US" sz="2000" b="1" smtClean="0"/>
              <a:t>                                                               R1-16</a:t>
            </a:r>
            <a:r>
              <a:rPr lang="en-US" altLang="zh-CN" sz="2000" b="1" smtClean="0"/>
              <a:t>11014</a:t>
            </a:r>
            <a:endParaRPr lang="zh-CN" altLang="en-US" sz="2000" b="1" dirty="0" smtClean="0"/>
          </a:p>
          <a:p>
            <a:r>
              <a:rPr lang="en-GB" sz="2000" b="1" dirty="0" smtClean="0"/>
              <a:t>Lisbon, Portugal, October 10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- 14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2016</a:t>
            </a:r>
            <a:endParaRPr lang="zh-CN" alt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26876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AI: 8.1.4.1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Excerpts of agreements from RAN1#86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altLang="zh-CN" b="1" u="sng" dirty="0" smtClean="0"/>
              <a:t>Agreements: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The following DL L1/L2 beam management procedures are supported within one or multiple TRPs: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P-1: is used to enable UE measurement on different 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 to support selection of 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beams/UE Rx beam(s)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For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at TRP, it typically includes a intra/inter-TRP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sweep from a set of different beams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For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at UE, it typically includes a UE Rx beam sweep from a set of different beams</a:t>
            </a:r>
            <a:endParaRPr lang="zh-CN" altLang="zh-CN" dirty="0" smtClean="0"/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FFS: TRP </a:t>
            </a:r>
            <a:r>
              <a:rPr lang="en-US" altLang="zh-CN" dirty="0" err="1" smtClean="0">
                <a:solidFill>
                  <a:srgbClr val="FF0000"/>
                </a:solidFill>
              </a:rPr>
              <a:t>Tx</a:t>
            </a:r>
            <a:r>
              <a:rPr lang="en-US" altLang="zh-CN" dirty="0" smtClean="0">
                <a:solidFill>
                  <a:srgbClr val="FF0000"/>
                </a:solidFill>
              </a:rPr>
              <a:t> beam and UE Rx beam can be determined jointly or sequentially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b="1" u="sng" dirty="0" smtClean="0"/>
              <a:t>Agreements</a:t>
            </a:r>
            <a:r>
              <a:rPr lang="en-GB" altLang="zh-CN" dirty="0" smtClean="0"/>
              <a:t>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RAN1 study different methods of determining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and Rx beam(s) for communication on one link direction (uplink or downlink), e.g.,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Joint determination: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and Rx beam are determined jointly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Separate determination: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or Rx beam are determined sequentially. </a:t>
            </a:r>
            <a:endParaRPr lang="zh-CN" altLang="zh-CN" dirty="0" smtClean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Multi-stage determination: for instance, coarse </a:t>
            </a:r>
            <a:r>
              <a:rPr lang="en-US" altLang="zh-CN" dirty="0" err="1" smtClean="0">
                <a:solidFill>
                  <a:srgbClr val="FF0000"/>
                </a:solidFill>
              </a:rPr>
              <a:t>Tx</a:t>
            </a:r>
            <a:r>
              <a:rPr lang="en-US" altLang="zh-CN" dirty="0" smtClean="0">
                <a:solidFill>
                  <a:srgbClr val="FF0000"/>
                </a:solidFill>
              </a:rPr>
              <a:t>-Rx beam determination followed by fine </a:t>
            </a:r>
            <a:r>
              <a:rPr lang="en-US" altLang="zh-CN" dirty="0" err="1" smtClean="0">
                <a:solidFill>
                  <a:srgbClr val="FF0000"/>
                </a:solidFill>
              </a:rPr>
              <a:t>Tx</a:t>
            </a:r>
            <a:r>
              <a:rPr lang="en-US" altLang="zh-CN" dirty="0" smtClean="0">
                <a:solidFill>
                  <a:srgbClr val="FF0000"/>
                </a:solidFill>
              </a:rPr>
              <a:t>-Rx beam determination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0"/>
            <a:r>
              <a:rPr lang="en-US" altLang="zh-CN" dirty="0" smtClean="0"/>
              <a:t>Study beam management procedure with and without explicit signaling of beam(s) or beam group(s) used for transmission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sz="3000" dirty="0" smtClean="0"/>
              <a:t>NR supports multi-stage beam determination </a:t>
            </a:r>
          </a:p>
          <a:p>
            <a:pPr lvl="1"/>
            <a:r>
              <a:rPr lang="en-US" altLang="zh-CN" sz="2600" dirty="0" smtClean="0"/>
              <a:t>First-stage</a:t>
            </a:r>
          </a:p>
          <a:p>
            <a:pPr lvl="2"/>
            <a:r>
              <a:rPr lang="en-US" altLang="zh-CN" sz="2200" dirty="0" smtClean="0"/>
              <a:t>RSs  for first stage are transmitted cell-specifically and periodically</a:t>
            </a:r>
          </a:p>
          <a:p>
            <a:pPr lvl="1"/>
            <a:r>
              <a:rPr lang="en-US" altLang="zh-CN" sz="2600" dirty="0" smtClean="0"/>
              <a:t>Following stage(s)</a:t>
            </a:r>
          </a:p>
          <a:p>
            <a:pPr lvl="2"/>
            <a:r>
              <a:rPr lang="en-US" altLang="zh-CN" sz="2200" dirty="0" smtClean="0"/>
              <a:t>RSs for other than first stage are transmitted UE(Group)-specifically</a:t>
            </a:r>
          </a:p>
          <a:p>
            <a:pPr lvl="2"/>
            <a:r>
              <a:rPr lang="en-US" altLang="zh-CN" sz="2200" dirty="0" err="1" smtClean="0"/>
              <a:t>Beamforming</a:t>
            </a:r>
            <a:r>
              <a:rPr lang="en-US" altLang="zh-CN" sz="2200" dirty="0" smtClean="0"/>
              <a:t> weights for the RSs are derived based on results of previous stage(s)</a:t>
            </a:r>
          </a:p>
          <a:p>
            <a:pPr lvl="2"/>
            <a:endParaRPr lang="en-US" altLang="zh-CN" sz="2200" dirty="0" smtClean="0"/>
          </a:p>
          <a:p>
            <a:pPr lvl="1"/>
            <a:r>
              <a:rPr lang="en-US" altLang="zh-CN" sz="2600" dirty="0" smtClean="0"/>
              <a:t>FFS QCL relations between RSs of different stages</a:t>
            </a:r>
          </a:p>
          <a:p>
            <a:pPr lvl="1"/>
            <a:endParaRPr lang="en-US" altLang="zh-CN" sz="2600" dirty="0" smtClean="0"/>
          </a:p>
          <a:p>
            <a:r>
              <a:rPr lang="en-US" altLang="zh-CN" sz="3000" dirty="0" smtClean="0"/>
              <a:t>NR also supports beam determination without first stage</a:t>
            </a:r>
          </a:p>
          <a:p>
            <a:pPr lvl="1"/>
            <a:endParaRPr lang="en-US" altLang="zh-CN" sz="2600" dirty="0" smtClean="0"/>
          </a:p>
          <a:p>
            <a:r>
              <a:rPr lang="en-US" altLang="zh-CN" sz="3000" dirty="0" smtClean="0"/>
              <a:t>Both joint and sequential beam determination are supported in NR</a:t>
            </a:r>
            <a:endParaRPr lang="zh-CN" altLang="en-US" sz="30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285</Words>
  <Application>Microsoft Office PowerPoint</Application>
  <PresentationFormat>全屏显示(4:3)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Beam management</vt:lpstr>
      <vt:lpstr>Excerpts of agreements from RAN1#86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Beam management</dc:title>
  <dc:creator>Gao Qiubin</dc:creator>
  <cp:lastModifiedBy>rakesh</cp:lastModifiedBy>
  <cp:revision>44</cp:revision>
  <dcterms:created xsi:type="dcterms:W3CDTF">2016-10-10T04:32:41Z</dcterms:created>
  <dcterms:modified xsi:type="dcterms:W3CDTF">2016-10-13T19:40:19Z</dcterms:modified>
</cp:coreProperties>
</file>