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53" autoAdjust="0"/>
  </p:normalViewPr>
  <p:slideViewPr>
    <p:cSldViewPr>
      <p:cViewPr varScale="1">
        <p:scale>
          <a:sx n="81" d="100"/>
          <a:sy n="81" d="100"/>
        </p:scale>
        <p:origin x="159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72CA9-86CD-481F-B3F5-C788DB79AE42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7BC4E-6E11-4EC2-ADC2-243E16520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48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BC4E-6E11-4EC2-ADC2-243E165207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154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BC4E-6E11-4EC2-ADC2-243E1652076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7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72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2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42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36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2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87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9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0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15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44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i</a:t>
            </a:r>
            <a:r>
              <a:rPr lang="en-US" dirty="0" smtClean="0"/>
              <a:t>nterference measurement for CSI acquisition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Qualcomm, </a:t>
            </a:r>
            <a:r>
              <a:rPr lang="en-US" dirty="0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Samsung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91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/>
              <a:t>3GPP TSG RAN WG1 Meeting #</a:t>
            </a:r>
            <a:r>
              <a:rPr lang="en-GB" sz="2400" dirty="0" smtClean="0"/>
              <a:t>86bis</a:t>
            </a:r>
            <a:r>
              <a:rPr lang="en-GB" sz="2400" dirty="0"/>
              <a:t>	</a:t>
            </a:r>
            <a:r>
              <a:rPr lang="en-GB" sz="2400" dirty="0" smtClean="0"/>
              <a:t>		R1-1610950 </a:t>
            </a:r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</a:t>
            </a:r>
            <a:r>
              <a:rPr lang="en-US" sz="2400" dirty="0"/>
              <a:t>- </a:t>
            </a:r>
            <a:r>
              <a:rPr lang="en-US" sz="2400" dirty="0" smtClean="0"/>
              <a:t>14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 2016</a:t>
            </a:r>
          </a:p>
          <a:p>
            <a:r>
              <a:rPr kumimoji="1" lang="en-US" altLang="ja-JP" sz="2400" dirty="0"/>
              <a:t>Agenda item: </a:t>
            </a:r>
            <a:r>
              <a:rPr kumimoji="1" lang="en-US" altLang="ja-JP" sz="2400" dirty="0" smtClean="0"/>
              <a:t>8.1.4.3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7852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r>
              <a:rPr lang="en-GB" sz="2000" dirty="0"/>
              <a:t>NR may support up to 256 antennas even at sub-6GHz bands, which </a:t>
            </a:r>
            <a:r>
              <a:rPr lang="en-GB" sz="2000" dirty="0" smtClean="0"/>
              <a:t>is expected </a:t>
            </a:r>
            <a:r>
              <a:rPr lang="en-GB" sz="2000" dirty="0"/>
              <a:t>to be able to spatially multiplex more UEs on the same time-frequency resource.  </a:t>
            </a:r>
            <a:endParaRPr lang="en-GB" sz="2000" dirty="0" smtClean="0"/>
          </a:p>
          <a:p>
            <a:r>
              <a:rPr lang="en-GB" sz="2000" dirty="0" smtClean="0"/>
              <a:t>In </a:t>
            </a:r>
            <a:r>
              <a:rPr lang="en-GB" sz="2000" dirty="0"/>
              <a:t>LTE, t</a:t>
            </a:r>
            <a:r>
              <a:rPr lang="en-GB" sz="2000" dirty="0" smtClean="0"/>
              <a:t>he </a:t>
            </a:r>
            <a:r>
              <a:rPr lang="en-GB" sz="2000" dirty="0"/>
              <a:t>UE always report CQI assuming a </a:t>
            </a:r>
            <a:r>
              <a:rPr lang="en-GB" sz="2000" dirty="0" smtClean="0"/>
              <a:t>SU-MIMO.  When MU-MIMO is scheduled, the </a:t>
            </a:r>
            <a:r>
              <a:rPr lang="en-GB" sz="2000" dirty="0"/>
              <a:t>link adaptation at the eNB may suffer from the difference between the interference in SU operation and that in MU operation.  </a:t>
            </a:r>
            <a:endParaRPr lang="en-GB" sz="2000" dirty="0" smtClean="0"/>
          </a:p>
          <a:p>
            <a:pPr lvl="1"/>
            <a:r>
              <a:rPr lang="en-GB" sz="1600" dirty="0" smtClean="0"/>
              <a:t>The </a:t>
            </a:r>
            <a:r>
              <a:rPr lang="en-GB" sz="1600" dirty="0"/>
              <a:t>imperfect nulling of other UE’s interference by MU precoding due to inaccurate </a:t>
            </a:r>
            <a:r>
              <a:rPr lang="en-GB" sz="1600" dirty="0" smtClean="0"/>
              <a:t>CSI</a:t>
            </a:r>
            <a:br>
              <a:rPr lang="en-GB" sz="1600" dirty="0" smtClean="0"/>
            </a:br>
            <a:r>
              <a:rPr lang="en-GB" sz="1600" dirty="0" smtClean="0"/>
              <a:t>May </a:t>
            </a:r>
            <a:r>
              <a:rPr lang="en-GB" sz="1600" dirty="0"/>
              <a:t>be improved by providing more accurate CSI with advanced CSI feedback design, e.g., linear combination codebook or channel coefficient feedback.</a:t>
            </a:r>
            <a:endParaRPr lang="en-GB" sz="1400" dirty="0" smtClean="0"/>
          </a:p>
          <a:p>
            <a:pPr lvl="1"/>
            <a:r>
              <a:rPr lang="en-GB" sz="1600" dirty="0" smtClean="0"/>
              <a:t>The </a:t>
            </a:r>
            <a:r>
              <a:rPr lang="en-GB" sz="1600" dirty="0"/>
              <a:t>missing of knowledge about the interference rejection capability at the UE.  </a:t>
            </a:r>
            <a:br>
              <a:rPr lang="en-GB" sz="1600" dirty="0"/>
            </a:br>
            <a:r>
              <a:rPr lang="en-GB" sz="1600" dirty="0" smtClean="0"/>
              <a:t>Can be </a:t>
            </a:r>
            <a:r>
              <a:rPr lang="en-GB" sz="1600" dirty="0"/>
              <a:t>addressed by introducing </a:t>
            </a:r>
            <a:r>
              <a:rPr lang="en-GB" sz="1600" dirty="0" smtClean="0"/>
              <a:t>CSI acquisition mechanisms considering MU operation.</a:t>
            </a:r>
            <a:endParaRPr lang="en-US" altLang="ko-KR" sz="600" dirty="0" smtClean="0"/>
          </a:p>
          <a:p>
            <a:pPr marL="457200" lvl="1" indent="0">
              <a:buNone/>
            </a:pPr>
            <a:endParaRPr lang="en-US" altLang="ko-KR" sz="1400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altLang="ko-KR" sz="1400" dirty="0" smtClean="0"/>
              <a:t>[1] R1-1610151, </a:t>
            </a:r>
            <a:r>
              <a:rPr lang="en-US" sz="1400" dirty="0" smtClean="0"/>
              <a:t>Views on RS for CSI acquisition, Qualcomm Incorporated.</a:t>
            </a:r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138183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For DL data transmission, study following interference measurement options for CSI acquisition.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Pre-committed/pre-scheduled </a:t>
            </a:r>
            <a:r>
              <a:rPr lang="en-US" altLang="ko-KR" sz="2000" dirty="0" smtClean="0"/>
              <a:t>CSI-RS based interference measurement</a:t>
            </a:r>
            <a:endParaRPr lang="en-US" altLang="ko-KR" sz="2000" strike="sngStrike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ZP CSI-RS based interference measurement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NZP CSI-RS based interference measurement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DMRS based interference measurement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Combination of above options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Other options are not precluded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400" dirty="0"/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400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0" dirty="0"/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292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Pre-committed CSI-RS based interference measurement for CSI acquisition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64" y="2819400"/>
            <a:ext cx="8312071" cy="3170945"/>
          </a:xfrm>
        </p:spPr>
      </p:pic>
    </p:spTree>
    <p:extLst>
      <p:ext uri="{BB962C8B-B14F-4D97-AF65-F5344CB8AC3E}">
        <p14:creationId xmlns:p14="http://schemas.microsoft.com/office/powerpoint/2010/main" val="1982335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</TotalTime>
  <Words>159</Words>
  <Application>Microsoft Office PowerPoint</Application>
  <PresentationFormat>On-screen Show (4:3)</PresentationFormat>
  <Paragraphs>26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Office Theme</vt:lpstr>
      <vt:lpstr>WF on interference measurement for CSI acquisition</vt:lpstr>
      <vt:lpstr>Background</vt:lpstr>
      <vt:lpstr>Proposal</vt:lpstr>
      <vt:lpstr>Illustration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 CSI acquisition</dc:title>
  <dc:creator>Qualcomm Incorporated</dc:creator>
  <cp:lastModifiedBy>Zhang, Yu</cp:lastModifiedBy>
  <cp:revision>104</cp:revision>
  <dcterms:created xsi:type="dcterms:W3CDTF">2016-09-20T19:29:29Z</dcterms:created>
  <dcterms:modified xsi:type="dcterms:W3CDTF">2016-10-13T16:16:10Z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-1802718771</vt:i4>
  </property>
  <property fmtid="{D5CDD505-2E9C-101B-9397-08002B2CF9AE}" pid="3" name="_NewReviewCycle">
    <vt:lpwstr/>
  </property>
  <property fmtid="{D5CDD505-2E9C-101B-9397-08002B2CF9AE}" pid="4" name="_EmailSubject">
    <vt:lpwstr>INTERNAL -- WF on phase continuity of DL precoding</vt:lpwstr>
  </property>
  <property fmtid="{D5CDD505-2E9C-101B-9397-08002B2CF9AE}" pid="5" name="_AuthorEmail">
    <vt:lpwstr>pgaal@qti.qualcomm.com</vt:lpwstr>
  </property>
  <property fmtid="{D5CDD505-2E9C-101B-9397-08002B2CF9AE}" pid="6" name="_AuthorEmailDisplayName">
    <vt:lpwstr>Gaal, Peter</vt:lpwstr>
  </property>
  <property fmtid="{D5CDD505-2E9C-101B-9397-08002B2CF9AE}" pid="7" name="_PreviousAdHocReviewCycleID">
    <vt:i4>-836063708</vt:i4>
  </property>
</Properties>
</file>