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8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970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ko-KR" dirty="0" smtClean="0"/>
              <a:t>coordinated transmission</a:t>
            </a:r>
            <a:r>
              <a:rPr lang="en-US" altLang="ja-JP" dirty="0" smtClean="0">
                <a:latin typeface="Calibri" panose="020F0502020204030204" pitchFamily="34" charset="0"/>
              </a:rPr>
              <a:t>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R1-1610898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57150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800" dirty="0" smtClean="0"/>
              <a:t>At least, followings are supported for coordinated transmission schemes for NR</a:t>
            </a:r>
          </a:p>
          <a:p>
            <a:pPr lvl="1"/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schemes for a single site</a:t>
            </a:r>
          </a:p>
          <a:p>
            <a:pPr lvl="2"/>
            <a:r>
              <a:rPr lang="en-US" altLang="ko-KR" sz="2000" dirty="0" smtClean="0"/>
              <a:t>Intra-site (e.g., across TRPs) coordinated transmission schemes including DPS, CS/CB, and JT</a:t>
            </a:r>
          </a:p>
          <a:p>
            <a:pPr lvl="1"/>
            <a:r>
              <a:rPr lang="en-US" altLang="ko-KR" sz="2400" dirty="0" err="1" smtClean="0"/>
              <a:t>Tx</a:t>
            </a:r>
            <a:r>
              <a:rPr lang="en-US" altLang="ko-KR" sz="2400" dirty="0" smtClean="0"/>
              <a:t> schemes for multiple sites with ideal backhaul</a:t>
            </a:r>
          </a:p>
          <a:p>
            <a:pPr lvl="2"/>
            <a:r>
              <a:rPr lang="en-US" altLang="ko-KR" sz="2000" dirty="0" smtClean="0"/>
              <a:t>Inter-site </a:t>
            </a:r>
            <a:r>
              <a:rPr lang="en-US" altLang="ko-KR" sz="2000" dirty="0"/>
              <a:t>coordinated transmission schemes including DPS, CS/CB, and </a:t>
            </a:r>
            <a:r>
              <a:rPr lang="en-US" altLang="ko-KR" sz="2000" dirty="0" smtClean="0"/>
              <a:t>JT, assuming ideal backhaul links among the coordinating TRPs</a:t>
            </a:r>
          </a:p>
          <a:p>
            <a:pPr lvl="1"/>
            <a:r>
              <a:rPr lang="en-US" altLang="ko-KR" sz="2400" dirty="0" smtClean="0">
                <a:solidFill>
                  <a:srgbClr val="FF0000"/>
                </a:solidFill>
              </a:rPr>
              <a:t>Semi-dynamic configuration of UE-transparent TRP cooperation sets</a:t>
            </a:r>
          </a:p>
          <a:p>
            <a:pPr lvl="2"/>
            <a:r>
              <a:rPr lang="en-US" altLang="ko-KR" sz="2000" dirty="0" smtClean="0">
                <a:solidFill>
                  <a:srgbClr val="FF0000"/>
                </a:solidFill>
              </a:rPr>
              <a:t>FFS other configurations</a:t>
            </a:r>
          </a:p>
          <a:p>
            <a:pPr lvl="2"/>
            <a:endParaRPr lang="en-US" altLang="ko-KR" sz="2000" dirty="0" smtClean="0">
              <a:solidFill>
                <a:srgbClr val="FF0000"/>
              </a:solidFill>
            </a:endParaRPr>
          </a:p>
          <a:p>
            <a:r>
              <a:rPr lang="en-US" altLang="ko-KR" sz="2800" dirty="0" smtClean="0">
                <a:solidFill>
                  <a:srgbClr val="FF0000"/>
                </a:solidFill>
              </a:rPr>
              <a:t>Study coordination techniques with non-ideal backhaul</a:t>
            </a:r>
            <a:endParaRPr lang="en-US" altLang="ko-KR" sz="2800" dirty="0">
              <a:solidFill>
                <a:srgbClr val="FF0000"/>
              </a:solidFill>
            </a:endParaRPr>
          </a:p>
          <a:p>
            <a:pPr lvl="1"/>
            <a:r>
              <a:rPr lang="en-US" altLang="ko-KR" sz="2400" dirty="0" smtClean="0">
                <a:solidFill>
                  <a:srgbClr val="FF0000"/>
                </a:solidFill>
              </a:rPr>
              <a:t>Note: Non-ideal backhaul has less stringent requirements on synchronization and/or coordination information exchange between geographically separated antenna panels. </a:t>
            </a:r>
            <a:endParaRPr lang="en-US" altLang="ko-KR" sz="2400" dirty="0">
              <a:solidFill>
                <a:srgbClr val="FF0000"/>
              </a:solidFill>
            </a:endParaRPr>
          </a:p>
          <a:p>
            <a:pPr lvl="2"/>
            <a:endParaRPr lang="en-US" altLang="ko-KR" sz="2000" dirty="0">
              <a:solidFill>
                <a:srgbClr val="FF0000"/>
              </a:solidFill>
            </a:endParaRPr>
          </a:p>
          <a:p>
            <a:pPr lvl="1"/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67568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15725</TotalTime>
  <Words>136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coordinated transmission in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박종현/책임연구원/차세대표준(연)ACS팀(jonghyun10.park@lge.com)</cp:lastModifiedBy>
  <cp:revision>295</cp:revision>
  <dcterms:created xsi:type="dcterms:W3CDTF">2016-03-24T01:14:08Z</dcterms:created>
  <dcterms:modified xsi:type="dcterms:W3CDTF">2016-10-12T16:29:15Z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