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350" y="6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smtClean="0"/>
              <a:t>Way Forward on PDSCH Starting Symbol in MUST</a:t>
            </a:r>
            <a:endParaRPr lang="zh-TW" alt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sz="2400" dirty="0" err="1" smtClean="0">
                <a:solidFill>
                  <a:schemeClr val="tx1"/>
                </a:solidFill>
              </a:rPr>
              <a:t>k</a:t>
            </a:r>
            <a:r>
              <a:rPr lang="en-US" altLang="zh-TW" sz="2400" dirty="0" smtClean="0">
                <a:solidFill>
                  <a:schemeClr val="tx1"/>
                </a:solidFill>
              </a:rPr>
              <a:t>, </a:t>
            </a:r>
            <a:r>
              <a:rPr lang="en-US" altLang="zh-TW" sz="2400" dirty="0">
                <a:solidFill>
                  <a:schemeClr val="tx1"/>
                </a:solidFill>
              </a:rPr>
              <a:t>ZTE, ZTE Microelectronics, </a:t>
            </a:r>
            <a:r>
              <a:rPr lang="en-US" altLang="zh-TW" sz="2400" dirty="0" smtClean="0">
                <a:solidFill>
                  <a:schemeClr val="tx1"/>
                </a:solidFill>
              </a:rPr>
              <a:t>Nokia, ASB, </a:t>
            </a:r>
            <a:r>
              <a:rPr lang="en-US" altLang="zh-TW" sz="2400" dirty="0" smtClean="0">
                <a:solidFill>
                  <a:schemeClr val="tx1"/>
                </a:solidFill>
              </a:rPr>
              <a:t>ITRI, CMCC 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R1-1610726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2016 </a:t>
            </a:r>
          </a:p>
          <a:p>
            <a:r>
              <a:rPr lang="en-US" altLang="zh-CN" sz="2400" dirty="0" smtClean="0"/>
              <a:t>Agenda item 7.2.3.2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To cancel or suppress interfering PDSCH, </a:t>
            </a:r>
            <a:r>
              <a:rPr lang="en-US" sz="2400" dirty="0"/>
              <a:t>MUST UE assumes the same starting </a:t>
            </a:r>
            <a:r>
              <a:rPr lang="en-US" sz="2400" dirty="0" smtClean="0"/>
              <a:t>OFDM symbol </a:t>
            </a:r>
            <a:r>
              <a:rPr lang="en-US" sz="2400" dirty="0"/>
              <a:t>of interfering PDSCH as its own PDSCH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2374</TotalTime>
  <Words>63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PDSCH Starting Symbol in MUST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Chienhwa Hwang (黃建華)</cp:lastModifiedBy>
  <cp:revision>203</cp:revision>
  <dcterms:created xsi:type="dcterms:W3CDTF">2006-08-16T00:00:00Z</dcterms:created>
  <dcterms:modified xsi:type="dcterms:W3CDTF">2016-10-12T09:00:18Z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