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7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65588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7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sDCI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HiSilicon…..</a:t>
            </a:r>
            <a:r>
              <a:rPr lang="en-GB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R1-1610618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r>
              <a:rPr lang="en-US" altLang="zh-CN" b="1" dirty="0"/>
              <a:t>Lisbon, Portugal 10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- 14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October 2016</a:t>
            </a:r>
            <a:endParaRPr lang="zh-CN" altLang="zh-CN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7.2.10.2.1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Multiple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scheduling is supported for DL and UL.</a:t>
            </a:r>
          </a:p>
          <a:p>
            <a:pPr lvl="1"/>
            <a:r>
              <a:rPr lang="en-US" altLang="zh-CN" dirty="0" smtClean="0"/>
              <a:t>Whether </a:t>
            </a:r>
            <a:r>
              <a:rPr lang="en-US" altLang="zh-CN" dirty="0" err="1" smtClean="0"/>
              <a:t>sDCI</a:t>
            </a:r>
            <a:r>
              <a:rPr lang="en-US" altLang="zh-CN" dirty="0" smtClean="0"/>
              <a:t> for multiple sTTI scheduling is carried on legacy PDCCH and/or sPDCCH;</a:t>
            </a:r>
          </a:p>
          <a:p>
            <a:pPr lvl="1"/>
            <a:r>
              <a:rPr lang="en-US" altLang="zh-CN" dirty="0" err="1" smtClean="0"/>
              <a:t>sDCI</a:t>
            </a:r>
            <a:r>
              <a:rPr lang="en-US" altLang="zh-CN" dirty="0" smtClean="0"/>
              <a:t> for single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scheduling can override/update all or part of scheduling information of multiple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scheduling.</a:t>
            </a:r>
          </a:p>
          <a:p>
            <a:pPr lvl="2"/>
            <a:r>
              <a:rPr lang="en-US" altLang="zh-CN" dirty="0" smtClean="0"/>
              <a:t>Use cases are given in the Annex. 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Case 1: When a new packet arrives, the latter </a:t>
            </a:r>
            <a:r>
              <a:rPr lang="en-US" altLang="zh-CN" sz="2000" dirty="0" err="1" smtClean="0"/>
              <a:t>sDCI</a:t>
            </a:r>
            <a:r>
              <a:rPr lang="en-US" altLang="zh-CN" sz="2000" dirty="0" smtClean="0"/>
              <a:t> can override the former multi-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scheduling and allocate more bandwidth for the new packet.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Case 2: A retransmission packet can override an initial transmission packet in one sTTI.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275857" y="3186837"/>
            <a:ext cx="4176464" cy="1809328"/>
            <a:chOff x="1259632" y="2060848"/>
            <a:chExt cx="6336704" cy="4104456"/>
          </a:xfrm>
        </p:grpSpPr>
        <p:sp>
          <p:nvSpPr>
            <p:cNvPr id="4" name="矩形 3"/>
            <p:cNvSpPr/>
            <p:nvPr/>
          </p:nvSpPr>
          <p:spPr>
            <a:xfrm>
              <a:off x="1259632" y="2780928"/>
              <a:ext cx="576064" cy="144016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835696" y="2780928"/>
              <a:ext cx="576064" cy="144016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59632" y="2060848"/>
              <a:ext cx="6336704" cy="41044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411760" y="2780928"/>
              <a:ext cx="576064" cy="144016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987824" y="2780928"/>
              <a:ext cx="576064" cy="144016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2780928"/>
              <a:ext cx="576064" cy="3024336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87824" y="2780928"/>
              <a:ext cx="576064" cy="3024336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箭头连接符 12"/>
          <p:cNvCxnSpPr/>
          <p:nvPr/>
        </p:nvCxnSpPr>
        <p:spPr>
          <a:xfrm>
            <a:off x="3275857" y="2835925"/>
            <a:ext cx="0" cy="6683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57200" y="2745958"/>
            <a:ext cx="2914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Multiple-TTI scheduling </a:t>
            </a:r>
            <a:r>
              <a:rPr lang="en-US" altLang="zh-CN" dirty="0" err="1" smtClean="0"/>
              <a:t>sDCI</a:t>
            </a:r>
            <a:endParaRPr lang="zh-CN" altLang="en-US" dirty="0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779913" y="2712375"/>
            <a:ext cx="0" cy="474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754052" y="2348880"/>
            <a:ext cx="20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New urgent packets</a:t>
            </a:r>
            <a:endParaRPr lang="zh-CN" altLang="en-US" dirty="0"/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035214" y="2835925"/>
            <a:ext cx="0" cy="6683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69751" y="2712375"/>
            <a:ext cx="4058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Latter </a:t>
            </a:r>
            <a:r>
              <a:rPr lang="en-US" altLang="zh-CN" dirty="0" err="1" smtClean="0"/>
              <a:t>sDCI</a:t>
            </a:r>
            <a:r>
              <a:rPr lang="en-US" altLang="zh-CN" dirty="0" smtClean="0"/>
              <a:t> to adjust allocated bandwidth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</TotalTime>
  <Words>127</Words>
  <Application>Microsoft Office PowerPoint</Application>
  <PresentationFormat>全屏显示(4:3)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Way forward on sDCI</vt:lpstr>
      <vt:lpstr>Proposals</vt:lpstr>
      <vt:lpstr>Annex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YangYubo</cp:lastModifiedBy>
  <cp:revision>160</cp:revision>
  <dcterms:created xsi:type="dcterms:W3CDTF">2016-04-08T01:45:47Z</dcterms:created>
  <dcterms:modified xsi:type="dcterms:W3CDTF">2016-10-11T08:39:03Z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(3)pFGbbo8qPfTSC2Pyg47arGB6rYjHtTsNsM6/993L/vi4C6BiF3VAUUB4E3KOlsK0kuu690bk
r9n6/mO6DBhc/RpRk4qWk/HN0y/iHNYTJR8g2Fk1wnTE2ojkCEg92qMqzbNZXQSJociRqYIP
k/WCt0ltFHkMM/aBtbhcw+YrAH8nllOjjyBG6pBgVvPx2SMSG6x+bJ+px8CmQiu7Oa252mFx
ez0myKPg+mTZzP86Iw</vt:lpwstr>
  </property>
  <property fmtid="{D5CDD505-2E9C-101B-9397-08002B2CF9AE}" pid="3" name="_2015_ms_pID_7253431">
    <vt:lpwstr>uZm5VjH8QmkInaatVqOm4nAlRAfwFt/fded48dAfT7YcMltGHof44d
qo6dJXU9qdHpqqjO1U54XQzfj3Dp7tOItqUIBuWT79AwvJS3eFHLsjokP2Nqa+MCCdjXguvS
BaCMbfLLITxGr1Uwyrv6qFE16dZLJeBxVtt/guZnRsQNsmpN19cS4WMsi7j54kBeUxUh8rUE
ICBvGXJFa/5BaymMx3PYydNTNQjThRkQUhoy</vt:lpwstr>
  </property>
  <property fmtid="{D5CDD505-2E9C-101B-9397-08002B2CF9AE}" pid="4" name="_2015_ms_pID_7253432">
    <vt:lpwstr>sdmrg+nTcDThK4OI4vsMsH2TvBd+M1vw6CvX
m/xwMB4/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1476172745</vt:lpwstr>
  </property>
</Properties>
</file>