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			</a:t>
            </a:r>
            <a:r>
              <a:rPr lang="en-GB" sz="2400" b="1" dirty="0"/>
              <a:t>R1-1610520</a:t>
            </a:r>
            <a:endParaRPr lang="en-US" sz="2400" dirty="0"/>
          </a:p>
          <a:p>
            <a:r>
              <a:rPr lang="en-US" sz="2400" b="1" dirty="0"/>
              <a:t>Lisbon, Portugal 10th - 14th October 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QCL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LGE, </a:t>
            </a:r>
            <a:r>
              <a:rPr lang="en-US" sz="2800" dirty="0" smtClean="0"/>
              <a:t>Ericsson, NTT DOCOMO, Samsung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8.1.4.4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QCL framework in NR is extended </a:t>
            </a:r>
            <a:r>
              <a:rPr lang="en-US" sz="1800" dirty="0"/>
              <a:t>with new spatial QCL parameter(s</a:t>
            </a:r>
            <a:r>
              <a:rPr lang="en-US" sz="1800" dirty="0" smtClean="0"/>
              <a:t>) to support UE side beamforming</a:t>
            </a:r>
          </a:p>
          <a:p>
            <a:pPr lvl="1"/>
            <a:r>
              <a:rPr lang="en-US" sz="1800" dirty="0" smtClean="0"/>
              <a:t>FFS channel parameters for QCL</a:t>
            </a:r>
          </a:p>
          <a:p>
            <a:pPr lvl="2"/>
            <a:r>
              <a:rPr lang="en-US" sz="1800" dirty="0" smtClean="0"/>
              <a:t>Option A: Receive angle of arrival (exact wording is FFS)</a:t>
            </a:r>
          </a:p>
          <a:p>
            <a:pPr lvl="2"/>
            <a:r>
              <a:rPr lang="en-US" sz="1800" dirty="0" smtClean="0"/>
              <a:t>Option B: Spatial correlation</a:t>
            </a:r>
          </a:p>
          <a:p>
            <a:r>
              <a:rPr lang="en-US" sz="1800" dirty="0" smtClean="0"/>
              <a:t>NR supports at least two QCL assumptions for DM-RS antenna ports</a:t>
            </a:r>
          </a:p>
          <a:p>
            <a:pPr lvl="1"/>
            <a:r>
              <a:rPr lang="en-US" sz="1800" dirty="0" smtClean="0"/>
              <a:t>All ports are QCL-</a:t>
            </a:r>
            <a:r>
              <a:rPr lang="en-US" sz="1800" dirty="0" err="1" smtClean="0"/>
              <a:t>ed</a:t>
            </a:r>
            <a:endParaRPr lang="en-US" sz="1800" dirty="0" smtClean="0"/>
          </a:p>
          <a:p>
            <a:pPr lvl="1"/>
            <a:r>
              <a:rPr lang="en-US" sz="1800" dirty="0" smtClean="0"/>
              <a:t>Not all ports are QCL-</a:t>
            </a:r>
            <a:r>
              <a:rPr lang="en-US" sz="1800" dirty="0" err="1" smtClean="0"/>
              <a:t>ed</a:t>
            </a:r>
            <a:endParaRPr lang="en-US" sz="1800" dirty="0" smtClean="0"/>
          </a:p>
          <a:p>
            <a:pPr lvl="1"/>
            <a:r>
              <a:rPr lang="en-US" sz="1800" dirty="0" smtClean="0"/>
              <a:t>FFS on details</a:t>
            </a:r>
          </a:p>
          <a:p>
            <a:r>
              <a:rPr lang="en-US" sz="1800" dirty="0" smtClean="0"/>
              <a:t>FFS</a:t>
            </a:r>
          </a:p>
          <a:p>
            <a:pPr lvl="1"/>
            <a:r>
              <a:rPr lang="en-US" sz="1800" dirty="0" smtClean="0"/>
              <a:t>QCL between antenna ports transmitted on different CCs</a:t>
            </a:r>
          </a:p>
          <a:p>
            <a:pPr lvl="1"/>
            <a:r>
              <a:rPr lang="en-US" sz="1800" dirty="0" smtClean="0"/>
              <a:t>QCL between CSI-RS antenna ports within one CSI-RS resource</a:t>
            </a:r>
          </a:p>
          <a:p>
            <a:pPr lvl="2"/>
            <a:r>
              <a:rPr lang="en-US" sz="1800" dirty="0" smtClean="0"/>
              <a:t>All ports are QCL-</a:t>
            </a:r>
            <a:r>
              <a:rPr lang="en-US" sz="1800" dirty="0" err="1" smtClean="0"/>
              <a:t>ed</a:t>
            </a:r>
            <a:endParaRPr lang="en-US" sz="1800" dirty="0" smtClean="0"/>
          </a:p>
          <a:p>
            <a:pPr lvl="2"/>
            <a:r>
              <a:rPr lang="en-US" sz="1800" dirty="0" smtClean="0"/>
              <a:t>Not all ports are </a:t>
            </a:r>
            <a:r>
              <a:rPr lang="en-US" sz="1800" dirty="0" smtClean="0"/>
              <a:t>QCL-</a:t>
            </a:r>
            <a:r>
              <a:rPr lang="en-US" sz="1800" dirty="0" err="1" smtClean="0"/>
              <a:t>ed</a:t>
            </a:r>
          </a:p>
          <a:p>
            <a:pPr lvl="1"/>
            <a:r>
              <a:rPr lang="en-US" sz="1800" dirty="0" smtClean="0"/>
              <a:t>QCL of a DM-RS antenna port with different RS groups</a:t>
            </a:r>
            <a:endParaRPr lang="en-US" sz="1800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9180</TotalTime>
  <Words>128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455</cp:revision>
  <dcterms:created xsi:type="dcterms:W3CDTF">2016-03-24T01:14:08Z</dcterms:created>
  <dcterms:modified xsi:type="dcterms:W3CDTF">2016-10-11T16:23:17Z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2016-10-11 16:23:16Z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