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8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SLS baseline for NR MA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</a:t>
            </a:r>
            <a:r>
              <a:rPr lang="en-US" altLang="zh-CN" dirty="0" smtClean="0"/>
              <a:t>[CATT], </a:t>
            </a:r>
            <a:r>
              <a:rPr lang="en-US" altLang="zh-CN" dirty="0" smtClean="0"/>
              <a:t>[ZTE], [Samsung], </a:t>
            </a:r>
            <a:r>
              <a:rPr lang="en-US" altLang="zh-CN" dirty="0" smtClean="0"/>
              <a:t>[</a:t>
            </a:r>
            <a:r>
              <a:rPr lang="en-US" altLang="zh-CN" dirty="0" smtClean="0"/>
              <a:t>Nokia], [Intel], 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	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400" b="1" smtClean="0">
                <a:latin typeface="Times New Roman" pitchFamily="18" charset="0"/>
                <a:cs typeface="Times New Roman" pitchFamily="18" charset="0"/>
              </a:rPr>
              <a:t>68540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Gothenburg, Sweden, Aug. 22-26,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8.1.2.2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sz="3600" dirty="0" smtClean="0"/>
              <a:t>Baseline for providing absolute system level evaluation results for UL </a:t>
            </a:r>
            <a:r>
              <a:rPr lang="en-US" altLang="zh-CN" sz="3600" dirty="0" err="1" smtClean="0"/>
              <a:t>mMTC</a:t>
            </a:r>
            <a:r>
              <a:rPr lang="en-US" altLang="zh-CN" sz="3600" dirty="0" smtClean="0"/>
              <a:t>, for calibration purpose only</a:t>
            </a:r>
          </a:p>
          <a:p>
            <a:pPr lvl="1"/>
            <a:r>
              <a:rPr lang="en-US" altLang="zh-CN" sz="2900" dirty="0" smtClean="0"/>
              <a:t>CP-OFDM as the UL waveform</a:t>
            </a:r>
          </a:p>
          <a:p>
            <a:pPr lvl="2"/>
            <a:r>
              <a:rPr lang="en-US" altLang="zh-CN" sz="2500" dirty="0" smtClean="0"/>
              <a:t>UL DMRS overhead, 1 OFDM symbol out of 7 OFDM symbols</a:t>
            </a:r>
          </a:p>
          <a:p>
            <a:pPr lvl="1"/>
            <a:r>
              <a:rPr lang="en-US" altLang="zh-CN" sz="2900" dirty="0" smtClean="0"/>
              <a:t>A UE selects a MA physical resource randomly from a pool of orthogonal MA physical resources</a:t>
            </a:r>
          </a:p>
          <a:p>
            <a:pPr lvl="2"/>
            <a:r>
              <a:rPr lang="en-US" altLang="zh-CN" sz="2500" dirty="0" smtClean="0"/>
              <a:t>There is no partial overlapping between the MA physical resources selected by more than one UE</a:t>
            </a:r>
          </a:p>
          <a:p>
            <a:pPr lvl="2"/>
            <a:r>
              <a:rPr lang="en-US" altLang="zh-CN" sz="2500" dirty="0" smtClean="0"/>
              <a:t>All orthogonal MA physical resources are of same size</a:t>
            </a:r>
          </a:p>
          <a:p>
            <a:pPr lvl="1"/>
            <a:r>
              <a:rPr lang="en-US" altLang="zh-CN" sz="2900" dirty="0" smtClean="0"/>
              <a:t>Rx MMSE receiver, assuming </a:t>
            </a:r>
            <a:r>
              <a:rPr lang="en-US" altLang="zh-CN" sz="2900" dirty="0" smtClean="0">
                <a:solidFill>
                  <a:srgbClr val="FF0000"/>
                </a:solidFill>
              </a:rPr>
              <a:t>ideal </a:t>
            </a:r>
            <a:r>
              <a:rPr lang="en-US" altLang="zh-CN" sz="2900" dirty="0" smtClean="0"/>
              <a:t>channel estimation</a:t>
            </a:r>
          </a:p>
          <a:p>
            <a:pPr lvl="2"/>
            <a:r>
              <a:rPr lang="en-US" altLang="zh-CN" sz="2500" dirty="0" smtClean="0"/>
              <a:t>No blind decoding assumed </a:t>
            </a:r>
          </a:p>
          <a:p>
            <a:pPr lvl="1"/>
            <a:r>
              <a:rPr lang="en-US" altLang="zh-CN" sz="2900" dirty="0" smtClean="0"/>
              <a:t>Same MCS for all UEs, </a:t>
            </a:r>
          </a:p>
          <a:p>
            <a:pPr lvl="2"/>
            <a:r>
              <a:rPr lang="en-US" altLang="zh-CN" sz="2500" dirty="0" smtClean="0"/>
              <a:t>MCS is reported by each company</a:t>
            </a:r>
          </a:p>
          <a:p>
            <a:pPr lvl="1"/>
            <a:r>
              <a:rPr lang="en-US" altLang="zh-CN" sz="2900" dirty="0" smtClean="0"/>
              <a:t>Open loop power control</a:t>
            </a:r>
          </a:p>
          <a:p>
            <a:pPr lvl="2"/>
            <a:r>
              <a:rPr lang="en-US" altLang="zh-CN" sz="2500" dirty="0" smtClean="0">
                <a:solidFill>
                  <a:srgbClr val="FF0000"/>
                </a:solidFill>
              </a:rPr>
              <a:t>Alpha=1, P0= -90 dBm</a:t>
            </a:r>
            <a:endParaRPr lang="en-US" altLang="zh-CN" sz="2500" dirty="0" smtClean="0"/>
          </a:p>
          <a:p>
            <a:pPr lvl="1"/>
            <a:r>
              <a:rPr lang="en-US" altLang="zh-CN" sz="2900" dirty="0" smtClean="0">
                <a:solidFill>
                  <a:srgbClr val="FF0000"/>
                </a:solidFill>
              </a:rPr>
              <a:t>Packet size is fixed by [20] bytes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Note: The above assumptions only apply to the baseline, i.e. other assumptions can be used for evaluation of proposed non-orthogonal multiple access scheme(s)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178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SLS baseline for NR MA</vt:lpstr>
      <vt:lpstr>Proposals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workplan for the next meeting</dc:title>
  <dc:creator>WangYi</dc:creator>
  <cp:lastModifiedBy>c00161654</cp:lastModifiedBy>
  <cp:revision>78</cp:revision>
  <dcterms:created xsi:type="dcterms:W3CDTF">2016-08-25T14:44:18Z</dcterms:created>
  <dcterms:modified xsi:type="dcterms:W3CDTF">2016-08-26T09:52:15Z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(2)UWsqk8d3ZnvhuAIOo1uEVaUMaX3Fc57DOTsszGQFSPGAqhohpdJnhD22/kGyYlhrXTQmkUy7
I1ky19B4Hw9yerEn1Wvv48j+5XEEW8WJCLiU/bdZ4SRGWYy8hXFfu0Zhnc975pAv1mOZidhy
q1AdGp6St7LTBO4Tweckd+0xXfl9zF+TSDwKzp1F434aCYp59bjPZNtIZLlo8TDEhgL9UaWH
nOoay4muwFd7XPgBkk</vt:lpwstr>
  </property>
  <property fmtid="{D5CDD505-2E9C-101B-9397-08002B2CF9AE}" pid="3" name="_2015_ms_pID_7253431">
    <vt:lpwstr>5s6EKkLuB2xdMzl+TpVmqc5E1Vrs5F25zYaKLsMJQC0ju0h2j4Lza5
SUBQRpG6vOR1XsQgW9f390uVIhIOtA8rmmizG+C8lCgbS7z52NFCSxaqAckHVLiGjNHzKFco
5plYk5r3YMzGnebw/o6G2K5eXktiw5QxCXgp7Gwm/pdbblzsf74iT2qEj1tjNx1hJrOa1O/U
Z5jWajOfOupQbtY2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1472197821</vt:lpwstr>
  </property>
</Properties>
</file>