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09" autoAdjust="0"/>
  </p:normalViewPr>
  <p:slideViewPr>
    <p:cSldViewPr>
      <p:cViewPr varScale="1">
        <p:scale>
          <a:sx n="92" d="100"/>
          <a:sy n="92" d="100"/>
        </p:scale>
        <p:origin x="678" y="9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HARQ Process for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R1-168532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</a:t>
            </a:r>
            <a:endParaRPr lang="en-US" altLang="zh-CN" sz="2400" dirty="0"/>
          </a:p>
          <a:p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August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8.1.3.2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For all </a:t>
            </a:r>
            <a:r>
              <a:rPr lang="en-GB" dirty="0" err="1" smtClean="0"/>
              <a:t>eMBB</a:t>
            </a:r>
            <a:r>
              <a:rPr lang="en-GB" dirty="0" smtClean="0"/>
              <a:t> NR UEs and </a:t>
            </a:r>
            <a:r>
              <a:rPr lang="en-GB" dirty="0" err="1" smtClean="0"/>
              <a:t>gNBs</a:t>
            </a:r>
            <a:r>
              <a:rPr lang="en-GB" dirty="0" smtClean="0"/>
              <a:t>, at least non-self-contained HARQ process is supported</a:t>
            </a:r>
          </a:p>
          <a:p>
            <a:r>
              <a:rPr lang="en-GB" dirty="0" smtClean="0"/>
              <a:t>For some </a:t>
            </a:r>
            <a:r>
              <a:rPr lang="en-GB" dirty="0" err="1" smtClean="0"/>
              <a:t>eMBB</a:t>
            </a:r>
            <a:r>
              <a:rPr lang="en-GB" dirty="0" smtClean="0"/>
              <a:t> NR UEs and </a:t>
            </a:r>
            <a:r>
              <a:rPr lang="en-GB" dirty="0" err="1" smtClean="0"/>
              <a:t>gNBs</a:t>
            </a:r>
            <a:r>
              <a:rPr lang="en-GB" dirty="0" smtClean="0"/>
              <a:t>, self-contained one HARQ process is supported at least for unlicensed spectrum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61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HARQ Process for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160</cp:revision>
  <dcterms:created xsi:type="dcterms:W3CDTF">2006-08-16T00:00:00Z</dcterms:created>
  <dcterms:modified xsi:type="dcterms:W3CDTF">2016-08-26T07:41:51Z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