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54F8A-D014-41C4-AAD7-E09017468164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FF5B7-36C9-454E-9032-DE962FBBA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8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7CD92C15-45C8-46C5-9684-80C005B3E97A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28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01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7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5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2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5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4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1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29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2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Gulim" pitchFamily="34" charset="-127"/>
              </a:rPr>
              <a:t>Harmonized WF on Pools </a:t>
            </a:r>
            <a:r>
              <a:rPr lang="en-US" altLang="ko-KR" sz="3600" dirty="0" smtClean="0">
                <a:ea typeface="Gulim" pitchFamily="34" charset="-127"/>
              </a:rPr>
              <a:t>Configuration (again)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R1-168506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875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dirty="0"/>
              <a:t>7.2.2.2.3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V2V pool </a:t>
            </a:r>
            <a:r>
              <a:rPr lang="en-US" dirty="0" smtClean="0"/>
              <a:t>is defined by a cyclically repeating bitmap mapped to all UL </a:t>
            </a:r>
            <a:r>
              <a:rPr lang="en-US" dirty="0" err="1" smtClean="0"/>
              <a:t>subframes</a:t>
            </a:r>
            <a:r>
              <a:rPr lang="en-US" dirty="0" smtClean="0"/>
              <a:t> except for at least SLSS </a:t>
            </a:r>
            <a:r>
              <a:rPr lang="en-US" dirty="0" err="1" smtClean="0"/>
              <a:t>subframes</a:t>
            </a:r>
            <a:r>
              <a:rPr lang="en-US" dirty="0" smtClean="0"/>
              <a:t> which are skipped</a:t>
            </a:r>
          </a:p>
          <a:p>
            <a:pPr lvl="1"/>
            <a:r>
              <a:rPr lang="en-US" dirty="0" smtClean="0"/>
              <a:t>E.g., the bitmap length is 20</a:t>
            </a:r>
          </a:p>
          <a:p>
            <a:pPr lvl="1"/>
            <a:r>
              <a:rPr lang="en-US" dirty="0" smtClean="0"/>
              <a:t>FFS if/how to handle the case where the bitmap does not repeat an integer number of times within the DFN period</a:t>
            </a:r>
          </a:p>
          <a:p>
            <a:r>
              <a:rPr lang="en-US" dirty="0" smtClean="0"/>
              <a:t>The bitmap defines which </a:t>
            </a:r>
            <a:r>
              <a:rPr lang="en-US" dirty="0" err="1" smtClean="0"/>
              <a:t>subframes</a:t>
            </a:r>
            <a:r>
              <a:rPr lang="en-US" dirty="0" smtClean="0"/>
              <a:t> are allowed for V2V SA/data transmission and/or reception for a given zone (i.e., for a pool)</a:t>
            </a:r>
          </a:p>
        </p:txBody>
      </p:sp>
    </p:spTree>
    <p:extLst>
      <p:ext uri="{BB962C8B-B14F-4D97-AF65-F5344CB8AC3E}">
        <p14:creationId xmlns:p14="http://schemas.microsoft.com/office/powerpoint/2010/main" val="3189909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SLSS </a:t>
            </a:r>
            <a:r>
              <a:rPr lang="en-US" dirty="0" smtClean="0"/>
              <a:t>configured on SF nr 2 (</a:t>
            </a:r>
            <a:r>
              <a:rPr lang="en-US" dirty="0" smtClean="0"/>
              <a:t>counting </a:t>
            </a:r>
            <a:r>
              <a:rPr lang="en-US" dirty="0" smtClean="0"/>
              <a:t>from 0)</a:t>
            </a:r>
          </a:p>
          <a:p>
            <a:r>
              <a:rPr lang="en-US" dirty="0"/>
              <a:t>Pool bitmap: [1 0 1 1 1</a:t>
            </a:r>
            <a:r>
              <a:rPr lang="en-US" dirty="0" smtClean="0"/>
              <a:t>]</a:t>
            </a:r>
            <a:endParaRPr lang="en-US" dirty="0" smtClean="0"/>
          </a:p>
          <a:p>
            <a:r>
              <a:rPr lang="en-US" dirty="0" smtClean="0"/>
              <a:t>V2V </a:t>
            </a:r>
            <a:r>
              <a:rPr lang="en-US" dirty="0" smtClean="0"/>
              <a:t>logical index per physical </a:t>
            </a:r>
            <a:r>
              <a:rPr lang="en-US" dirty="0" err="1" smtClean="0"/>
              <a:t>subframe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smtClean="0"/>
              <a:t>[</a:t>
            </a:r>
            <a:r>
              <a:rPr lang="en-US" dirty="0" smtClean="0">
                <a:solidFill>
                  <a:srgbClr val="FF0000"/>
                </a:solidFill>
              </a:rPr>
              <a:t>0</a:t>
            </a:r>
            <a:r>
              <a:rPr lang="en-US" dirty="0" smtClean="0"/>
              <a:t> 1 </a:t>
            </a:r>
            <a:r>
              <a:rPr lang="en-US" dirty="0" err="1" smtClean="0"/>
              <a:t>nd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2 </a:t>
            </a:r>
            <a:r>
              <a:rPr lang="en-US" dirty="0" smtClean="0">
                <a:solidFill>
                  <a:srgbClr val="FF0000"/>
                </a:solidFill>
              </a:rPr>
              <a:t>3 4 5 </a:t>
            </a:r>
            <a:r>
              <a:rPr lang="en-US" dirty="0" smtClean="0"/>
              <a:t>6</a:t>
            </a:r>
            <a:r>
              <a:rPr lang="en-US" dirty="0" smtClean="0">
                <a:solidFill>
                  <a:srgbClr val="FF0000"/>
                </a:solidFill>
              </a:rPr>
              <a:t> 7 8 9 </a:t>
            </a:r>
            <a:r>
              <a:rPr lang="en-US" dirty="0" smtClean="0"/>
              <a:t>… ]</a:t>
            </a:r>
          </a:p>
          <a:p>
            <a:r>
              <a:rPr lang="en-US" dirty="0" smtClean="0"/>
              <a:t>Note that V2V transmission is only allowed for the red </a:t>
            </a:r>
            <a:r>
              <a:rPr lang="en-US" dirty="0" err="1" smtClean="0"/>
              <a:t>subframes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1065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126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Harmonized WF on Pools Configuration (again)</vt:lpstr>
      <vt:lpstr>Proposal</vt:lpstr>
      <vt:lpstr>Example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pools for V2X</dc:title>
  <dc:creator>Ricardo Blasco</dc:creator>
  <cp:lastModifiedBy>Stefano Sorrentino</cp:lastModifiedBy>
  <cp:revision>33</cp:revision>
  <dcterms:created xsi:type="dcterms:W3CDTF">2016-08-22T07:25:02Z</dcterms:created>
  <dcterms:modified xsi:type="dcterms:W3CDTF">2016-08-25T19:35:59Z</dcterms:modified>
</cp:coreProperties>
</file>