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 varScale="1">
        <p:scale>
          <a:sx n="109" d="100"/>
          <a:sy n="109" d="100"/>
        </p:scale>
        <p:origin x="1644" y="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Resources for data scheduling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</a:t>
            </a:r>
            <a:r>
              <a:rPr lang="en-US" altLang="zh-CN" smtClean="0"/>
              <a:t>,  </a:t>
            </a:r>
            <a:r>
              <a:rPr lang="en-US" altLang="zh-CN" smtClean="0"/>
              <a:t>Qualcomm,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#86                                                                          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R1-168502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Further study the mechanisms to allow multiplexing different services and to indicate blank resources for forward compatibility within a slot</a:t>
            </a:r>
          </a:p>
          <a:p>
            <a:pPr lvl="1" latinLnBrk="1"/>
            <a:r>
              <a:rPr lang="en-US" altLang="ko-KR" sz="2000" dirty="0"/>
              <a:t>Details of indication and granularity of resources including explicit and implicit mechanisms</a:t>
            </a:r>
            <a:endParaRPr lang="ko-KR" altLang="ko-KR"/>
          </a:p>
          <a:p>
            <a:pPr lvl="3" latinLnBrk="1"/>
            <a:r>
              <a:rPr lang="en-US" altLang="ko-KR" sz="1600" dirty="0"/>
              <a:t>Unicast and broadcast mechanisms are </a:t>
            </a:r>
            <a:r>
              <a:rPr lang="en-US" altLang="ko-KR" sz="1600" dirty="0" smtClean="0"/>
              <a:t>considered</a:t>
            </a:r>
            <a:endParaRPr lang="ko-KR" altLang="ko-KR" sz="28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21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8292</TotalTime>
  <Words>72</Words>
  <Application>Microsoft Office PowerPoint</Application>
  <PresentationFormat>화면 슬라이드 쇼(4:3)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宋体</vt:lpstr>
      <vt:lpstr>맑은 고딕</vt:lpstr>
      <vt:lpstr>Arial</vt:lpstr>
      <vt:lpstr>Calibri</vt:lpstr>
      <vt:lpstr>Times New Roman</vt:lpstr>
      <vt:lpstr>Office 主题</vt:lpstr>
      <vt:lpstr>WF on Resources for data scheduling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yunjung</cp:lastModifiedBy>
  <cp:revision>474</cp:revision>
  <dcterms:created xsi:type="dcterms:W3CDTF">2015-02-09T15:32:33Z</dcterms:created>
  <dcterms:modified xsi:type="dcterms:W3CDTF">2016-08-25T17:53:54Z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