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1" r:id="rId4"/>
    <p:sldId id="384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918" autoAdjust="0"/>
  </p:normalViewPr>
  <p:slideViewPr>
    <p:cSldViewPr snapToGrid="0">
      <p:cViewPr>
        <p:scale>
          <a:sx n="66" d="100"/>
          <a:sy n="66" d="100"/>
        </p:scale>
        <p:origin x="-1644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NR MIMO calibration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68487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Gothenburg, Sweden, 22</a:t>
            </a:r>
            <a:r>
              <a:rPr lang="en-US" altLang="zh-CN" sz="2400" baseline="30000" dirty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26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August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069250" y="4127621"/>
            <a:ext cx="784614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Intel Corporation</a:t>
            </a:r>
            <a:r>
              <a:rPr lang="en-US" altLang="it-IT" sz="2400" dirty="0"/>
              <a:t>, Samsung, ASTRI, </a:t>
            </a:r>
            <a:r>
              <a:rPr lang="en-US" altLang="it-IT" sz="2400" dirty="0" err="1"/>
              <a:t>Xinwei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MediaTek</a:t>
            </a:r>
            <a:r>
              <a:rPr lang="en-US" altLang="it-IT" sz="2400" dirty="0"/>
              <a:t>, Nokia, ASB, Ericsson, NTT DOCOMO, </a:t>
            </a:r>
            <a:r>
              <a:rPr lang="en-US" altLang="it-IT" sz="2400" dirty="0" smtClean="0"/>
              <a:t>Qualcomm,</a:t>
            </a:r>
          </a:p>
          <a:p>
            <a:r>
              <a:rPr lang="en-US" altLang="zh-CN" sz="2400" dirty="0" smtClean="0"/>
              <a:t>CATT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8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6331411"/>
              </p:ext>
            </p:extLst>
          </p:nvPr>
        </p:nvGraphicFramePr>
        <p:xfrm>
          <a:off x="295275" y="1378227"/>
          <a:ext cx="8592457" cy="5235299"/>
        </p:xfrm>
        <a:graphic>
          <a:graphicData uri="http://schemas.openxmlformats.org/drawingml/2006/table">
            <a:tbl>
              <a:tblPr/>
              <a:tblGrid>
                <a:gridCol w="14659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1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849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118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700" b="1" kern="100" dirty="0"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　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Below 6GHz (700MHz, 4GHz)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7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Above 6GHz (30GHz, 70GHz)</a:t>
                      </a: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49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(</a:t>
                      </a:r>
                      <a:r>
                        <a:rPr lang="en-US" sz="7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Mg=1,Ng=1 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configurations are 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(8,8,2,1,1).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Note that for Urban macro, companies are also encouraged optionally to investigate larger panels, e.g. (8,16,2,1,1)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(4,8,2,2,2).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70GHz: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(8,16,2,2,2).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985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(</a:t>
                      </a:r>
                      <a:r>
                        <a:rPr lang="en-US" sz="7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dH,dV,dH,g,dV,g</a:t>
                      </a:r>
                      <a:r>
                        <a:rPr lang="en-US" sz="7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(0.5,0.8, FFS, FFS)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value </a:t>
                      </a:r>
                      <a:r>
                        <a:rPr lang="en-US" sz="700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dv</a:t>
                      </a: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is FFS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0.8)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(0.5,FFS, FFS, FFS)</a:t>
                      </a:r>
                      <a:br>
                        <a:rPr lang="en-US" sz="7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(4.0, 2.0)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(8,4)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70GHz:</a:t>
                      </a:r>
                      <a:b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Dense urban: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dH,dV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(8.0, 4.0) 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7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(16,8) </a:t>
                      </a:r>
                      <a:r>
                        <a:rPr lang="zh-CN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7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7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7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2279" y="779492"/>
            <a:ext cx="9062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In RAN1#85, antenna-configuration-related parameters have been agreed for MIMO-related calibration.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the purpose of calibration, companies are encouraged to provide baseline results for NR MIMO in the following meetings, including link-level and system level simulations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Discuss further on baseline simulation assumptions and metrics for calibration in email discussion after RAN1#86 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Thereafter, email reflector is used to collect results (no online time for calibration discussions, similar to channel model calibration)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20654</TotalTime>
  <Words>169</Words>
  <Application>Microsoft Office PowerPoint</Application>
  <PresentationFormat>全屏显示(4:3)</PresentationFormat>
  <Paragraphs>27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NR MIMO calibration 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2231</cp:revision>
  <dcterms:created xsi:type="dcterms:W3CDTF">2007-12-19T20:51:45Z</dcterms:created>
  <dcterms:modified xsi:type="dcterms:W3CDTF">2016-08-25T15:12:19Z</dcterms:modified>
</cp:coreProperties>
</file>