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86" r:id="rId3"/>
    <p:sldId id="28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20" y="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63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number of antenna ports for CSI-RS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447800"/>
          </a:xfrm>
        </p:spPr>
        <p:txBody>
          <a:bodyPr>
            <a:normAutofit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Samsung, Verizon, Sprint, Deutsche Telekom [Huawei, Nokia, Qualcomm]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527622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>
                <a:solidFill>
                  <a:srgbClr val="000000"/>
                </a:solidFill>
                <a:latin typeface="+mn-lt"/>
                <a:ea typeface="+mn-ea"/>
              </a:rPr>
              <a:t>R1-168486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96800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TSG RAN1 </a:t>
            </a:r>
            <a:r>
              <a:rPr lang="en-GB" altLang="zh-CN" sz="1800" dirty="0">
                <a:latin typeface="+mj-lt"/>
              </a:rPr>
              <a:t>#</a:t>
            </a:r>
            <a:r>
              <a:rPr lang="en-US" altLang="zh-CN" sz="1800" dirty="0">
                <a:latin typeface="+mj-lt"/>
              </a:rPr>
              <a:t>86</a:t>
            </a:r>
            <a:r>
              <a:rPr lang="en-US" sz="1800" dirty="0">
                <a:latin typeface="+mj-lt"/>
              </a:rPr>
              <a:t> </a:t>
            </a:r>
          </a:p>
          <a:p>
            <a:pPr>
              <a:defRPr/>
            </a:pPr>
            <a:r>
              <a:rPr lang="en-US" altLang="zh-CN" dirty="0">
                <a:latin typeface="+mj-lt"/>
              </a:rPr>
              <a:t>Gothenburg, Sweden, Aug 22 – 26, 2016</a:t>
            </a:r>
          </a:p>
          <a:p>
            <a:pPr>
              <a:defRPr/>
            </a:pPr>
            <a:r>
              <a:rPr lang="tr-TR" sz="1800" dirty="0">
                <a:latin typeface="+mj-lt"/>
              </a:rPr>
              <a:t>Agenda Item: </a:t>
            </a:r>
            <a:r>
              <a:rPr lang="en-US" sz="1800" dirty="0">
                <a:latin typeface="+mj-lt"/>
              </a:rPr>
              <a:t>8.1.</a:t>
            </a:r>
            <a:r>
              <a:rPr lang="en-US" altLang="zh-CN" sz="1800" dirty="0">
                <a:latin typeface="+mj-lt"/>
              </a:rPr>
              <a:t>5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In LTE Rel-14, specifications are being developed to support CSI-RS with up to 32 antenna ports</a:t>
            </a:r>
          </a:p>
          <a:p>
            <a:r>
              <a:rPr lang="en-US" altLang="ko-KR" dirty="0"/>
              <a:t>For NR, CSI-RS design is being discussed, and it is important to agree on at least a minimum set of the supported number of antenna ports</a:t>
            </a:r>
          </a:p>
        </p:txBody>
      </p:sp>
    </p:spTree>
    <p:extLst>
      <p:ext uri="{BB962C8B-B14F-4D97-AF65-F5344CB8AC3E}">
        <p14:creationId xmlns:p14="http://schemas.microsoft.com/office/powerpoint/2010/main" val="3773910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For NR, support CSI-RS with X antenna ports</a:t>
            </a:r>
          </a:p>
          <a:p>
            <a:pPr lvl="1" hangingPunct="0"/>
            <a:r>
              <a:rPr lang="en-GB" dirty="0"/>
              <a:t>At least X = 1,2,4,8,12,16,20,24,28,32 are supported</a:t>
            </a:r>
          </a:p>
          <a:p>
            <a:pPr lvl="2" hangingPunct="0"/>
            <a:r>
              <a:rPr lang="en-GB" dirty="0"/>
              <a:t>Note: to be on par with LTE Rel-14</a:t>
            </a:r>
          </a:p>
          <a:p>
            <a:pPr lvl="1" hangingPunct="0"/>
            <a:r>
              <a:rPr lang="en-GB" dirty="0"/>
              <a:t>Study whether additional values of X are needed, including X &gt; 32 (e.g., 64)</a:t>
            </a:r>
          </a:p>
        </p:txBody>
      </p:sp>
    </p:spTree>
    <p:extLst>
      <p:ext uri="{BB962C8B-B14F-4D97-AF65-F5344CB8AC3E}">
        <p14:creationId xmlns:p14="http://schemas.microsoft.com/office/powerpoint/2010/main" val="3305764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12662</TotalTime>
  <Words>136</Words>
  <Application>Microsoft Office PowerPoint</Application>
  <PresentationFormat>On-screen Show (4:3)</PresentationFormat>
  <Paragraphs>15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ＭＳ Ｐゴシック</vt:lpstr>
      <vt:lpstr>ＭＳ Ｐ明朝</vt:lpstr>
      <vt:lpstr>宋体</vt:lpstr>
      <vt:lpstr>Arial</vt:lpstr>
      <vt:lpstr>Calibri</vt:lpstr>
      <vt:lpstr>Office Theme</vt:lpstr>
      <vt:lpstr>WF on number of antenna ports for CSI-RS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Stephen Grant</cp:lastModifiedBy>
  <cp:revision>294</cp:revision>
  <dcterms:created xsi:type="dcterms:W3CDTF">2016-03-24T01:14:08Z</dcterms:created>
  <dcterms:modified xsi:type="dcterms:W3CDTF">2016-08-25T15:02:35Z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