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SLSS ID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95536" y="474872"/>
            <a:ext cx="8136904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ko-KR" sz="1800" b="1" dirty="0">
                <a:latin typeface="Calibri" pitchFamily="34" charset="0"/>
              </a:rPr>
              <a:t>3GPP TSG RAN WG1 Meeting #86</a:t>
            </a:r>
            <a:r>
              <a:rPr lang="en-GB" altLang="ko-KR" sz="1800" b="1" dirty="0">
                <a:latin typeface="Calibri" pitchFamily="34" charset="0"/>
                <a:cs typeface="Times New Roman" pitchFamily="18" charset="0"/>
              </a:rPr>
              <a:t>				   </a:t>
            </a:r>
            <a:r>
              <a:rPr lang="en-GB" altLang="ko-KR" sz="1800" b="1" dirty="0" smtClean="0">
                <a:latin typeface="Calibri" pitchFamily="34" charset="0"/>
                <a:cs typeface="Times New Roman" pitchFamily="18" charset="0"/>
              </a:rPr>
              <a:t>     </a:t>
            </a:r>
            <a:r>
              <a:rPr lang="en-GB" altLang="ko-KR" sz="1800" b="1" dirty="0" smtClean="0">
                <a:latin typeface="Calibri" pitchFamily="34" charset="0"/>
                <a:cs typeface="Times New Roman" pitchFamily="18" charset="0"/>
              </a:rPr>
              <a:t>R1-168455</a:t>
            </a:r>
            <a:endParaRPr lang="en-US" altLang="ko-KR" sz="1800" b="1" dirty="0">
              <a:latin typeface="Calibri" pitchFamily="34" charset="0"/>
              <a:cs typeface="Times New Roman" pitchFamily="18" charset="0"/>
            </a:endParaRPr>
          </a:p>
          <a:p>
            <a:pPr algn="l">
              <a:spcBef>
                <a:spcPct val="20000"/>
              </a:spcBef>
              <a:buFont typeface="Arial" charset="0"/>
              <a:buNone/>
            </a:pPr>
            <a:r>
              <a:rPr lang="en-US" altLang="ko-KR" sz="1800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7544" y="1412776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7.2.2.7</a:t>
            </a:r>
            <a:endParaRPr lang="en-US" altLang="ko-KR" dirty="0">
              <a:latin typeface="Calibri" pitchFamily="34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14400" y="4267200"/>
            <a:ext cx="74676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zh-CN" sz="2800" dirty="0" smtClean="0"/>
              <a:t>CATT,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en-GB" altLang="zh-CN" sz="2800" dirty="0" smtClean="0"/>
              <a:t>LG Electronics,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…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412776"/>
            <a:ext cx="889248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Working assumption in RAN1#85: </a:t>
            </a:r>
            <a:endParaRPr lang="zh-CN" altLang="zh-CN" sz="4000" dirty="0" smtClean="0"/>
          </a:p>
          <a:p>
            <a:pPr lvl="1"/>
            <a:r>
              <a:rPr lang="en-US" altLang="zh-CN" dirty="0" smtClean="0"/>
              <a:t>At least one value is reserved for SLSS ID used for SLSS transmissions from UEs having GNSS as the synchronization reference.</a:t>
            </a:r>
            <a:endParaRPr lang="zh-CN" altLang="zh-CN" sz="3600" dirty="0" smtClean="0"/>
          </a:p>
          <a:p>
            <a:pPr lvl="2"/>
            <a:r>
              <a:rPr lang="en-US" altLang="zh-CN" dirty="0" smtClean="0"/>
              <a:t>FFS whether multiple values need to be reserved.</a:t>
            </a:r>
            <a:endParaRPr lang="zh-CN" altLang="zh-CN" sz="3200" dirty="0" smtClean="0"/>
          </a:p>
          <a:p>
            <a:pPr lvl="0"/>
            <a:r>
              <a:rPr lang="en-GB" altLang="zh-CN" dirty="0" smtClean="0"/>
              <a:t>Agreement in RAN1#86:</a:t>
            </a:r>
          </a:p>
          <a:p>
            <a:pPr lvl="1"/>
            <a:r>
              <a:rPr lang="en-GB" altLang="zh-CN" dirty="0" smtClean="0"/>
              <a:t>GNSS is at the highest priority of synchronization source for time and frequency when the following conditions are met: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The UE is out of coverage  on the V2X carrier (as defined by RAN2)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The UE does not receive any </a:t>
            </a:r>
            <a:r>
              <a:rPr lang="en-GB" altLang="zh-CN" dirty="0" err="1" smtClean="0"/>
              <a:t>eNB</a:t>
            </a:r>
            <a:r>
              <a:rPr lang="en-GB" altLang="zh-CN" dirty="0" smtClean="0"/>
              <a:t> synchronization configuration 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The UE directly receives GNSS with sufficient reliability (as defined by RAN4)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The UE does not receive any </a:t>
            </a:r>
            <a:r>
              <a:rPr lang="en-GB" altLang="zh-CN" dirty="0" err="1" smtClean="0"/>
              <a:t>SLSS_net</a:t>
            </a:r>
            <a:r>
              <a:rPr lang="en-GB" altLang="zh-CN" dirty="0" smtClean="0"/>
              <a:t> signal  with in-coverage indicator 1</a:t>
            </a:r>
            <a:endParaRPr lang="zh-CN" altLang="zh-CN" dirty="0" smtClean="0"/>
          </a:p>
          <a:p>
            <a:r>
              <a:rPr lang="en-GB" altLang="zh-CN" dirty="0" smtClean="0"/>
              <a:t>It’s still open which SLSS ID should be used by UE using GNSS </a:t>
            </a:r>
            <a:r>
              <a:rPr lang="en-US" altLang="zh-CN" dirty="0" smtClean="0"/>
              <a:t>as the synchronization reference</a:t>
            </a:r>
            <a:r>
              <a:rPr lang="en-GB" altLang="zh-CN" dirty="0" smtClean="0"/>
              <a:t> 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Value 0 is reserved for SLSS ID used for SLSS transmissions from UEs having GNSS as the synchronization reference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170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SLSS ID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</dc:title>
  <dc:creator>CATT</dc:creator>
  <cp:lastModifiedBy>CATT</cp:lastModifiedBy>
  <cp:revision>15</cp:revision>
  <dcterms:modified xsi:type="dcterms:W3CDTF">2016-08-25T12:42:09Z</dcterms:modified>
</cp:coreProperties>
</file>