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-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>
                <a:solidFill>
                  <a:srgbClr val="000000"/>
                </a:solidFill>
              </a:rPr>
              <a:t>R1-168436</a:t>
            </a:r>
          </a:p>
          <a:p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QCL assumptions &amp; configurations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 smtClean="0">
              <a:solidFill>
                <a:srgbClr val="000000"/>
              </a:solidFill>
            </a:endParaRPr>
          </a:p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China Telecom, </a:t>
            </a:r>
            <a:r>
              <a:rPr lang="en-US" sz="2800" dirty="0" err="1" smtClean="0">
                <a:solidFill>
                  <a:srgbClr val="000000"/>
                </a:solidFill>
              </a:rPr>
              <a:t>DoCoMo</a:t>
            </a:r>
            <a:r>
              <a:rPr lang="en-US" sz="2800" dirty="0" smtClean="0">
                <a:solidFill>
                  <a:srgbClr val="000000"/>
                </a:solidFill>
              </a:rPr>
              <a:t>, CATR, Intel, </a:t>
            </a:r>
            <a:r>
              <a:rPr lang="en-US" sz="2800" dirty="0" smtClean="0">
                <a:solidFill>
                  <a:srgbClr val="FF0000"/>
                </a:solidFill>
              </a:rPr>
              <a:t>[Samsung, Ericsson]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The following agreements have been reached at RAN1#85:</a:t>
            </a:r>
          </a:p>
          <a:p>
            <a:pPr lvl="1"/>
            <a:r>
              <a:rPr lang="en-US" altLang="zh-CN" sz="2400" dirty="0" smtClean="0"/>
              <a:t>Study necessity of QCL and measurement assumptions for antenna ports in NR</a:t>
            </a:r>
            <a:r>
              <a:rPr lang="en-GB" altLang="zh-CN" sz="2400" dirty="0" smtClean="0"/>
              <a:t> </a:t>
            </a:r>
            <a:endParaRPr lang="zh-CN" altLang="zh-CN" sz="2400" dirty="0" smtClean="0"/>
          </a:p>
          <a:p>
            <a:pPr lvl="1"/>
            <a:r>
              <a:rPr lang="en-GB" altLang="zh-CN" sz="2400" dirty="0" smtClean="0"/>
              <a:t> It should be possible as one option to assume QCL between ports of two different panels of the same transmission points</a:t>
            </a:r>
            <a:endParaRPr lang="zh-CN" altLang="zh-CN" sz="2400" dirty="0" smtClean="0"/>
          </a:p>
          <a:p>
            <a:pPr lvl="1"/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(principle)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Autofit/>
          </a:bodyPr>
          <a:lstStyle/>
          <a:p>
            <a:pPr lvl="1"/>
            <a:endParaRPr lang="en-US" altLang="ko-KR" sz="2000" dirty="0" smtClean="0"/>
          </a:p>
          <a:p>
            <a:r>
              <a:rPr lang="en-US" altLang="ko-KR" sz="2400" dirty="0" smtClean="0"/>
              <a:t>All QCL assumptions that a UE is allowed to make among antenna ports should be identified and explicitly specified</a:t>
            </a:r>
          </a:p>
          <a:p>
            <a:pPr lvl="1"/>
            <a:endParaRPr lang="en-US" altLang="ko-KR" sz="2000" dirty="0" smtClean="0"/>
          </a:p>
          <a:p>
            <a:r>
              <a:rPr lang="en-US" altLang="ko-KR" sz="2400" dirty="0" smtClean="0">
                <a:solidFill>
                  <a:srgbClr val="FF0000"/>
                </a:solidFill>
              </a:rPr>
              <a:t>Definition of QCL may be needed in NR</a:t>
            </a:r>
          </a:p>
          <a:p>
            <a:pPr lvl="1"/>
            <a:r>
              <a:rPr lang="en-GB" altLang="zh-CN" sz="2000" dirty="0" smtClean="0">
                <a:solidFill>
                  <a:srgbClr val="FF0000"/>
                </a:solidFill>
              </a:rPr>
              <a:t>Note (QCL definition from LTE): Two antenna ports are said to be quasi co-located if the large-scale properties of the channel over which a symbol on one antenna port is conveyed can be inferred from the channel over which a symbol on the other antenna port is conveyed. The large-scale properties include one or more of delay spread, Doppler spread, Doppler shift, average gain, and average delay. </a:t>
            </a:r>
          </a:p>
          <a:p>
            <a:endParaRPr lang="en-GB" altLang="zh-CN" sz="2400" dirty="0" smtClean="0">
              <a:solidFill>
                <a:srgbClr val="FF0000"/>
              </a:solidFill>
            </a:endParaRPr>
          </a:p>
          <a:p>
            <a:r>
              <a:rPr lang="en-GB" altLang="zh-CN" sz="2400" dirty="0" smtClean="0">
                <a:solidFill>
                  <a:srgbClr val="FF0000"/>
                </a:solidFill>
              </a:rPr>
              <a:t>Exact definition of NR QCL is FFS.</a:t>
            </a:r>
          </a:p>
          <a:p>
            <a:pPr lvl="1"/>
            <a:r>
              <a:rPr lang="en-GB" altLang="zh-CN" sz="2000" dirty="0" smtClean="0">
                <a:solidFill>
                  <a:srgbClr val="FF0000"/>
                </a:solidFill>
              </a:rPr>
              <a:t>Note: e.g., new channel properties to </a:t>
            </a:r>
            <a:r>
              <a:rPr lang="en-GB" altLang="zh-CN" sz="2000" smtClean="0">
                <a:solidFill>
                  <a:srgbClr val="FF0000"/>
                </a:solidFill>
              </a:rPr>
              <a:t>be included (FFS)</a:t>
            </a:r>
            <a:endParaRPr lang="zh-CN" altLang="zh-CN" sz="2000" dirty="0" smtClean="0">
              <a:solidFill>
                <a:srgbClr val="FF0000"/>
              </a:solidFill>
            </a:endParaRPr>
          </a:p>
          <a:p>
            <a:pPr lvl="1"/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4738</TotalTime>
  <Words>182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 (principle)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420</cp:revision>
  <dcterms:created xsi:type="dcterms:W3CDTF">2016-03-24T01:14:08Z</dcterms:created>
  <dcterms:modified xsi:type="dcterms:W3CDTF">2016-08-25T12:48:18Z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(3)vmkfdU5bPKvSJ0U266OgJwbL3LOKMESqzJwX2VFCSEeIIWoPw0aJCkVk9oO9l5eG3DCjFeE8
NU8v6SGbXDCQiEZYtjL9v+FuH/61CZgVMGXk169GtJeBtXnmsjL2hytr7tGT9mkTo+5HeihQ
MH3c1nsUALetM2YNphGG7/QD7aFkoQlgeWO25YPj4oKMgE7S40sXWygos/WQatwZdP+tStdN
Mg9PEYDLi/FPU3bGJs</vt:lpwstr>
  </property>
  <property fmtid="{D5CDD505-2E9C-101B-9397-08002B2CF9AE}" pid="9" name="_2015_ms_pID_7253431">
    <vt:lpwstr>sCFIBXVxaPVCCpZPNitq51G/CcOL4jwDRbdpabcFDRPlXD9Ot/HUSs
VpA07Xnnp50iT7QvTrXtJq7t6U5qV6nHCmy0ZN70Z9PDzXp0jcXz03VNzZt1aOQdjyBGU41U
6c0gPnTpdiHpF4Ttn2UztjRUFjn4/NSxBoYnXsh+CFyJbEd6e2ZxEmjOTH+s0iFHqG3Y+HgF
tqRuA7CVw4eDFVWqRk+koTiSxidFTykemslB</vt:lpwstr>
  </property>
  <property fmtid="{D5CDD505-2E9C-101B-9397-08002B2CF9AE}" pid="10" name="_2015_ms_pID_7253432">
    <vt:lpwstr>x8m/UTkAjrlETl0CMPGnlAzmBmZ2FcyG4uKh
8xmMLhxn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1472129251</vt:lpwstr>
  </property>
</Properties>
</file>