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58" autoAdjust="0"/>
  </p:normalViewPr>
  <p:slideViewPr>
    <p:cSldViewPr>
      <p:cViewPr varScale="1">
        <p:scale>
          <a:sx n="68" d="100"/>
          <a:sy n="68" d="100"/>
        </p:scale>
        <p:origin x="-1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A6066-A901-446B-B0C3-BA2F4D5A3906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89F9F-8A97-40F6-A299-F4C29728F1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Zte</a:t>
            </a:r>
            <a:r>
              <a:rPr lang="en-US" altLang="zh-CN" baseline="0" dirty="0" smtClean="0"/>
              <a:t> support this slide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89F9F-8A97-40F6-A299-F4C29728F1D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study of UL grant-free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76864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Huawei, HiSilicon, CATR, CATT, </a:t>
            </a:r>
          </a:p>
          <a:p>
            <a:r>
              <a:rPr lang="en-US" altLang="zh-CN" dirty="0" smtClean="0"/>
              <a:t>China Telecom, CMCC, </a:t>
            </a:r>
            <a:r>
              <a:rPr lang="en-US" altLang="zh-CN" dirty="0" err="1" smtClean="0"/>
              <a:t>Convida</a:t>
            </a:r>
            <a:r>
              <a:rPr lang="en-US" altLang="zh-CN" dirty="0" smtClean="0"/>
              <a:t> Wireless, Fujitsu, Intel,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Oppo</a:t>
            </a:r>
            <a:r>
              <a:rPr lang="en-US" altLang="zh-CN" dirty="0" smtClean="0"/>
              <a:t>, </a:t>
            </a:r>
            <a:r>
              <a:rPr lang="en-US" altLang="zh-CN" smtClean="0"/>
              <a:t>Orange, ZTE</a:t>
            </a:r>
            <a:r>
              <a:rPr lang="en-US" altLang="zh-CN" dirty="0" smtClean="0"/>
              <a:t>,</a:t>
            </a:r>
          </a:p>
          <a:p>
            <a:r>
              <a:rPr lang="en-US" altLang="zh-CN" dirty="0" smtClean="0"/>
              <a:t>[Nokia], […]</a:t>
            </a:r>
          </a:p>
          <a:p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GB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</a:t>
            </a:r>
            <a:r>
              <a:rPr lang="en-GB" altLang="zh-CN" dirty="0" smtClean="0">
                <a:latin typeface="Times"/>
                <a:ea typeface="MS Mincho"/>
                <a:cs typeface="Times New Roman"/>
              </a:rPr>
              <a:t>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NR should target to support UL “autonomous/grant-free/contention based” at least for </a:t>
            </a:r>
            <a:r>
              <a:rPr lang="en-US" altLang="zh-CN" dirty="0" err="1" smtClean="0">
                <a:latin typeface="Times"/>
                <a:ea typeface="MS Mincho"/>
                <a:cs typeface="Times New Roman"/>
              </a:rPr>
              <a:t>mMTC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marL="914400" indent="-914400">
              <a:spcAft>
                <a:spcPts val="0"/>
              </a:spcAft>
              <a:buNone/>
            </a:pPr>
            <a:endParaRPr lang="en-US" altLang="zh-CN" dirty="0" smtClean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At least the following options for “autonomous/grant-free/contention based” UL transmission should be studied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Opt. 1: a UE performs random resource selection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Details FFS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Opt. 2: a UE’s resource is pre-configured by eNB or pre-determined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Details FFS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r>
              <a:rPr lang="en-US" altLang="zh-CN" dirty="0" smtClean="0">
                <a:latin typeface="Times"/>
                <a:ea typeface="MS Mincho"/>
                <a:cs typeface="Times New Roman"/>
              </a:rPr>
              <a:t>Other options are not precluded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Continue study at least the following: </a:t>
            </a:r>
            <a:endParaRPr lang="zh-CN" altLang="zh-CN" dirty="0"/>
          </a:p>
          <a:p>
            <a:pPr lvl="1"/>
            <a:r>
              <a:rPr lang="en-US" altLang="zh-CN" sz="2400" dirty="0"/>
              <a:t>Handling of  potential collisions of </a:t>
            </a:r>
            <a:r>
              <a:rPr lang="en-US" altLang="zh-CN" sz="2400" dirty="0" smtClean="0"/>
              <a:t>MA signatures</a:t>
            </a:r>
            <a:endParaRPr lang="zh-CN" altLang="zh-CN" sz="2400" dirty="0"/>
          </a:p>
          <a:p>
            <a:pPr lvl="1"/>
            <a:r>
              <a:rPr lang="en-US" altLang="zh-CN" sz="2400" dirty="0" smtClean="0"/>
              <a:t>Retransmission/repetition </a:t>
            </a:r>
            <a:r>
              <a:rPr lang="en-US" altLang="zh-CN" sz="2400" dirty="0"/>
              <a:t>and potential combining, e.g. HARQ</a:t>
            </a:r>
            <a:endParaRPr lang="zh-CN" altLang="zh-CN" sz="2400" dirty="0"/>
          </a:p>
          <a:p>
            <a:pPr lvl="1"/>
            <a:r>
              <a:rPr lang="en-US" altLang="zh-CN" sz="2400" dirty="0" smtClean="0"/>
              <a:t>Potential link adaptation, e.g. MCS/signature re-assigning</a:t>
            </a:r>
            <a:endParaRPr lang="zh-CN" altLang="zh-CN" sz="2400" dirty="0"/>
          </a:p>
          <a:p>
            <a:pPr lvl="1"/>
            <a:r>
              <a:rPr lang="en-US" altLang="zh-CN" sz="2400" dirty="0" smtClean="0"/>
              <a:t>Relationship between grant-free and grant-based transmissions and associated UE behavior</a:t>
            </a:r>
            <a:endParaRPr lang="zh-CN" altLang="zh-CN" sz="2400" dirty="0"/>
          </a:p>
          <a:p>
            <a:pPr lvl="1"/>
            <a:r>
              <a:rPr lang="en-US" altLang="zh-CN" sz="2400" dirty="0" smtClean="0"/>
              <a:t>Advanced </a:t>
            </a:r>
            <a:r>
              <a:rPr lang="en-US" altLang="zh-CN" sz="2400" dirty="0"/>
              <a:t>receiver capabilities including complexity analysis</a:t>
            </a:r>
            <a:endParaRPr lang="zh-CN" altLang="zh-CN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164</Words>
  <Application>Microsoft Office PowerPoint</Application>
  <PresentationFormat>全屏显示(4:3)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study of UL grant-free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study of UL grant-free</dc:title>
  <dc:creator>WangYi</dc:creator>
  <cp:lastModifiedBy>WangYi</cp:lastModifiedBy>
  <cp:revision>38</cp:revision>
  <dcterms:created xsi:type="dcterms:W3CDTF">2016-08-23T21:23:54Z</dcterms:created>
  <dcterms:modified xsi:type="dcterms:W3CDTF">2016-08-25T09:18:37Z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(2)G0pj9wjW0FLLP9sYpifffYvUBDr1WSd9ABKD3zUtPTH0LmlWvEYGWGb374Jd00xROjw1CKCq
eyGyIl/eNdPCmaDHx/tkulsOoIK6HUcQ1BAlFvFzM/bC4hr5JRr/uI6IecmvAnTLkr82NCZy
v5vZHRW83XP/y4n/a3dP6AtGJmTqz6VSijnhxz8Up4TrfxUQrNBUbtF6cvsERuf7YBTIYgg0
exsYU+MmdgoQSzJ/kC</vt:lpwstr>
  </property>
  <property fmtid="{D5CDD505-2E9C-101B-9397-08002B2CF9AE}" pid="3" name="_2015_ms_pID_7253431">
    <vt:lpwstr>viQAcMgvyHKllOeRGs2wdXjVZaJ1/8tDxJfSJ/Lmfl1VmuIL4a5QD3
R/euNPSgPW9GllJaywsk7x03Lfe+r60YBtgU7Lj2imeRgjQQC8UJxZrGNaiSSmxIvoszA+To
EehKv4E6ccEJ27Yigq19hNnk97bd87QTlZ/3iGz7RQfIjc3AIa/PVNrLd8ox8dbAPmgHplQ8
RMoRf9ASOrt73z1u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1472116701</vt:lpwstr>
  </property>
</Properties>
</file>