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6"/>
  </p:notesMasterIdLst>
  <p:sldIdLst>
    <p:sldId id="256" r:id="rId2"/>
    <p:sldId id="281" r:id="rId3"/>
    <p:sldId id="279" r:id="rId4"/>
    <p:sldId id="280" r:id="rId5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88" d="100"/>
          <a:sy n="88" d="100"/>
        </p:scale>
        <p:origin x="15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8/25/2016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1.vsd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/>
              <a:t>WF on UE-specific transmission windows for V2V communication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zh-CN" dirty="0" smtClean="0"/>
          </a:p>
          <a:p>
            <a:pPr>
              <a:defRPr/>
            </a:pP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075"/>
            <a:ext cx="868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#86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  </a:t>
            </a:r>
            <a:r>
              <a:rPr lang="en-US" altLang="ru-RU" sz="1800" b="1" dirty="0" smtClean="0"/>
              <a:t>R1-168384</a:t>
            </a:r>
            <a:endParaRPr lang="en-US" altLang="ru-RU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Gothenburg, Sweden, 22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 - 26</a:t>
            </a:r>
            <a:r>
              <a:rPr lang="en-US" altLang="ko-KR" sz="1800" b="1" baseline="30000" dirty="0"/>
              <a:t>th </a:t>
            </a:r>
            <a:r>
              <a:rPr lang="en-US" altLang="ko-KR" sz="1800" b="1" dirty="0"/>
              <a:t>August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7.2.2.2.1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Rel.12 resource pool configuration assumes UE common transmission window for PSCCH and PSSCH transmissions</a:t>
            </a:r>
          </a:p>
          <a:p>
            <a:r>
              <a:rPr lang="en-US" sz="2800" dirty="0" smtClean="0"/>
              <a:t>For low-latency V2V applications the Rel.12 resource allocation option has several drawbacks</a:t>
            </a:r>
          </a:p>
          <a:p>
            <a:pPr lvl="1"/>
            <a:r>
              <a:rPr lang="en-US" sz="2400" dirty="0" smtClean="0"/>
              <a:t>Increased collision probability</a:t>
            </a:r>
          </a:p>
          <a:p>
            <a:pPr lvl="1"/>
            <a:r>
              <a:rPr lang="en-US" sz="2400" dirty="0" smtClean="0"/>
              <a:t>Increased latency</a:t>
            </a:r>
          </a:p>
          <a:p>
            <a:r>
              <a:rPr lang="en-US" sz="2800" dirty="0" smtClean="0"/>
              <a:t>UE-specific transmission windows can be used for V2V PSCCH and PSSCH transmissions</a:t>
            </a:r>
            <a:endParaRPr lang="ru-RU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07397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smtClean="0"/>
              <a:t>Proposal</a:t>
            </a:r>
            <a:endParaRPr lang="ru-RU" altLang="ru-RU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PSCCH and PSSCH transmission windows with UE-specific transmission window start time are </a:t>
            </a:r>
            <a:r>
              <a:rPr lang="en-US" dirty="0" smtClean="0"/>
              <a:t>supported</a:t>
            </a:r>
            <a:endParaRPr lang="en-US" dirty="0"/>
          </a:p>
          <a:p>
            <a:pPr lvl="0"/>
            <a:r>
              <a:rPr lang="en-US" dirty="0" smtClean="0"/>
              <a:t>Durations </a:t>
            </a:r>
            <a:r>
              <a:rPr lang="en-US" dirty="0"/>
              <a:t>of PSCCH and PSSCH transmission windows are common across UEs and configured by </a:t>
            </a:r>
            <a:r>
              <a:rPr lang="en-US" dirty="0" smtClean="0"/>
              <a:t>network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46535618"/>
              </p:ext>
            </p:extLst>
          </p:nvPr>
        </p:nvGraphicFramePr>
        <p:xfrm>
          <a:off x="1073151" y="2209800"/>
          <a:ext cx="6997697" cy="30255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Visio" r:id="rId3" imgW="6134273" imgH="2651760" progId="Visio.Drawing.15">
                  <p:embed/>
                </p:oleObj>
              </mc:Choice>
              <mc:Fallback>
                <p:oleObj name="Visio" r:id="rId3" imgW="6134273" imgH="2651760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3151" y="2209800"/>
                        <a:ext cx="6997697" cy="302553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989915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94</Words>
  <Application>Microsoft Office PowerPoint</Application>
  <PresentationFormat>On-screen Show (4:3)</PresentationFormat>
  <Paragraphs>19</Paragraphs>
  <Slides>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宋体</vt:lpstr>
      <vt:lpstr>Arial</vt:lpstr>
      <vt:lpstr>Calibri</vt:lpstr>
      <vt:lpstr>Times New Roman</vt:lpstr>
      <vt:lpstr>Office Theme</vt:lpstr>
      <vt:lpstr>Visio</vt:lpstr>
      <vt:lpstr>WF on UE-specific transmission windows for V2V communication</vt:lpstr>
      <vt:lpstr>Background</vt:lpstr>
      <vt:lpstr>Proposal</vt:lpstr>
      <vt:lpstr>Example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2016-08-25T07:20:09Z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eaeab366-6f74-47c6-be24-9a389b1f8ba1</vt:lpwstr>
  </property>
  <property fmtid="{D5CDD505-2E9C-101B-9397-08002B2CF9AE}" pid="3" name="CTP_TimeStamp">
    <vt:lpwstr>2016-08-25 07:20:08Z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