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R1-168360</a:t>
            </a:r>
          </a:p>
          <a:p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QCL assumptions &amp; configurations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China Telecom, </a:t>
            </a:r>
            <a:r>
              <a:rPr lang="en-US" sz="2800" dirty="0" err="1" smtClean="0">
                <a:solidFill>
                  <a:srgbClr val="000000"/>
                </a:solidFill>
              </a:rPr>
              <a:t>DoCoMo</a:t>
            </a:r>
            <a:r>
              <a:rPr lang="en-US" sz="2800" dirty="0" smtClean="0">
                <a:solidFill>
                  <a:srgbClr val="000000"/>
                </a:solidFill>
              </a:rPr>
              <a:t>, CATR, Intel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400" dirty="0" smtClean="0"/>
              <a:t>The following agreements have been reached at RAN1#85:</a:t>
            </a:r>
          </a:p>
          <a:p>
            <a:pPr lvl="1"/>
            <a:r>
              <a:rPr lang="en-US" altLang="zh-CN" sz="2400" dirty="0" smtClean="0"/>
              <a:t>Study necessity of QCL and measurement assumptions for antenna ports in NR</a:t>
            </a:r>
            <a:r>
              <a:rPr lang="en-GB" altLang="zh-CN" sz="2400" dirty="0" smtClean="0"/>
              <a:t> </a:t>
            </a:r>
            <a:endParaRPr lang="zh-CN" altLang="zh-CN" sz="2400" dirty="0" smtClean="0"/>
          </a:p>
          <a:p>
            <a:pPr lvl="1"/>
            <a:r>
              <a:rPr lang="en-GB" altLang="zh-CN" sz="2400" dirty="0" smtClean="0"/>
              <a:t> It should be possible as one option to assume QCL between ports of two different panels of the same transmission points</a:t>
            </a:r>
            <a:endParaRPr lang="zh-CN" altLang="zh-CN" sz="2400" dirty="0" smtClean="0"/>
          </a:p>
          <a:p>
            <a:pPr lvl="1"/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91200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The following should be supported:</a:t>
            </a:r>
          </a:p>
          <a:p>
            <a:pPr lvl="1"/>
            <a:r>
              <a:rPr lang="en-US" altLang="ko-KR" sz="2400" dirty="0" smtClean="0"/>
              <a:t>By default NR will have no QCL assumption among </a:t>
            </a:r>
            <a:r>
              <a:rPr lang="en-US" altLang="ko-KR" sz="2400" dirty="0" smtClean="0"/>
              <a:t>all antenna ports </a:t>
            </a:r>
            <a:r>
              <a:rPr lang="en-US" altLang="ko-KR" sz="2400" dirty="0" smtClean="0"/>
              <a:t>unless specified or indicated (as in LTE since Rel-11)</a:t>
            </a:r>
          </a:p>
          <a:p>
            <a:pPr lvl="1"/>
            <a:r>
              <a:rPr lang="en-US" altLang="ko-KR" sz="2400" dirty="0" smtClean="0"/>
              <a:t>The study should explicitly specify or indicate all needed QCL </a:t>
            </a:r>
            <a:r>
              <a:rPr lang="en-US" altLang="ko-KR" sz="2400" dirty="0" smtClean="0"/>
              <a:t>assumptions</a:t>
            </a:r>
          </a:p>
          <a:p>
            <a:pPr lvl="1"/>
            <a:r>
              <a:rPr lang="en-US" altLang="ko-KR" sz="2400" dirty="0" smtClean="0"/>
              <a:t>Multiple </a:t>
            </a:r>
            <a:r>
              <a:rPr lang="en-US" altLang="ko-KR" sz="2400" dirty="0" smtClean="0"/>
              <a:t>QCL configurations should be supported by NR</a:t>
            </a:r>
          </a:p>
          <a:p>
            <a:pPr lvl="2"/>
            <a:r>
              <a:rPr lang="en-US" altLang="ko-KR" dirty="0" smtClean="0"/>
              <a:t>Note: QCL configurations are defined as the different sets of large-scale channel properties</a:t>
            </a:r>
            <a:r>
              <a:rPr lang="en-US" altLang="ko-KR" dirty="0" smtClean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4599</TotalTime>
  <Words>113</Words>
  <Application>Microsoft Office PowerPoint</Application>
  <PresentationFormat>全屏显示(4:3)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393</cp:revision>
  <dcterms:created xsi:type="dcterms:W3CDTF">2016-03-24T01:14:08Z</dcterms:created>
  <dcterms:modified xsi:type="dcterms:W3CDTF">2016-08-25T07:58:33Z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(3)ZYf+Tkvf668cvuPYPUE+giH3DsUuZct7e4UZHq5LKdX0g80SJYa7Q7SVd2IHVj4jrIaMxzhM
1xQRx34A+mKyT5qPpcIWLvGk1TGLttRpy2RbgCz/hl2NA82t7wN0pT5h2l+W1mmtx1rk52R1
9G1P7whpfT8XXYXucCDLxAEsmegJa1Ftpe4PuITxnviC2gl2qwuZ0f7KcAetYosjzJbvN0Db
/GYcKYs3Dl0XUjNsJx</vt:lpwstr>
  </property>
  <property fmtid="{D5CDD505-2E9C-101B-9397-08002B2CF9AE}" pid="9" name="_2015_ms_pID_7253431">
    <vt:lpwstr>T2mLQAEO/pFB4eC+MpLAEZNOADjyJlTLIQ0AM+TIupG6gs47l5gOVh
v5y3qzZCEpxYBH1Itsb/0siLVPsPJb1Vkzmfce9MZcsVRNRAFnuBeXiUCKomwLEJ2xMKhuYd
esZay3E2gSXO3snSiL30cukDAVD7qvHhDHy2FUzaVllfV/k1aqFj8XokPEPYxpF683G4+LWM
OVPxeN0Mx/koS3wzDyusSKiOtp6A3w7NastV</vt:lpwstr>
  </property>
  <property fmtid="{D5CDD505-2E9C-101B-9397-08002B2CF9AE}" pid="10" name="_2015_ms_pID_7253432">
    <vt:lpwstr>57JsPpzn8OV28VP8Og8JFYcQNJO0Wcm1B1cb
2gFOlm5j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1472109928</vt:lpwstr>
  </property>
</Properties>
</file>