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1" r:id="rId3"/>
    <p:sldId id="26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A54F8A-D014-41C4-AAD7-E09017468164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0FF5B7-36C9-454E-9032-DE962FBBA8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787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7CD92C15-45C8-46C5-9684-80C005B3E97A}" type="slidenum">
              <a:rPr lang="zh-CN" altLang="en-US">
                <a:latin typeface="Calibri" pitchFamily="34" charset="0"/>
              </a:rPr>
              <a:pPr/>
              <a:t>1</a:t>
            </a:fld>
            <a:endParaRPr lang="en-US" altLang="zh-CN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028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401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775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506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457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024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359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4402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012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529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7289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806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ko-KR" sz="3600" dirty="0" smtClean="0">
                <a:ea typeface="Gulim" pitchFamily="34" charset="-127"/>
              </a:rPr>
              <a:t>Harmonized WF on Pools Configuration</a:t>
            </a:r>
            <a:endParaRPr lang="en-US" altLang="zh-CN" sz="3600" dirty="0" smtClean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Ericsson, 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Huawei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en-US" altLang="zh-CN" sz="2800" dirty="0" err="1" smtClean="0">
                <a:solidFill>
                  <a:schemeClr val="tx1"/>
                </a:solidFill>
                <a:cs typeface="Times New Roman" pitchFamily="18" charset="0"/>
              </a:rPr>
              <a:t>HiSi</a:t>
            </a:r>
            <a:endParaRPr lang="en-US" altLang="zh-CN" sz="2800" dirty="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50800"/>
            <a:ext cx="9144000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ko-KR" b="1" dirty="0">
                <a:latin typeface="Calibri" pitchFamily="34" charset="0"/>
              </a:rPr>
              <a:t>3GPP TSG RAN WG1 Meeting #86</a:t>
            </a:r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				                    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R1-168349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pPr>
              <a:spcBef>
                <a:spcPct val="20000"/>
              </a:spcBef>
              <a:buFont typeface="Arial" pitchFamily="34" charset="0"/>
              <a:buNone/>
            </a:pPr>
            <a:r>
              <a:rPr lang="en-US" altLang="ko-KR" b="1" dirty="0">
                <a:latin typeface="Calibri" pitchFamily="34" charset="0"/>
              </a:rPr>
              <a:t>22nd – 26th August, 2016 Gothenburg, Sweden</a:t>
            </a: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38757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ko-KR" dirty="0">
                <a:latin typeface="Calibri" pitchFamily="34" charset="0"/>
              </a:rPr>
              <a:t>Agenda item: </a:t>
            </a:r>
            <a:r>
              <a:rPr lang="en-US" dirty="0"/>
              <a:t>7.2.2.2.3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0632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V2V pool may overlap with SLSS </a:t>
            </a:r>
            <a:r>
              <a:rPr lang="en-US" dirty="0" err="1" smtClean="0"/>
              <a:t>subframes</a:t>
            </a:r>
            <a:endParaRPr lang="en-US" dirty="0" smtClean="0"/>
          </a:p>
          <a:p>
            <a:r>
              <a:rPr lang="en-US" dirty="0"/>
              <a:t>SLSS </a:t>
            </a:r>
            <a:r>
              <a:rPr lang="en-US" dirty="0" err="1"/>
              <a:t>subframes</a:t>
            </a:r>
            <a:r>
              <a:rPr lang="en-US" dirty="0"/>
              <a:t> </a:t>
            </a:r>
            <a:r>
              <a:rPr lang="en-US" dirty="0" smtClean="0"/>
              <a:t>are skipped in the V2V </a:t>
            </a:r>
            <a:r>
              <a:rPr lang="en-US" dirty="0" err="1" smtClean="0"/>
              <a:t>subframes</a:t>
            </a:r>
            <a:r>
              <a:rPr lang="en-US" dirty="0" smtClean="0"/>
              <a:t> for all cases</a:t>
            </a:r>
          </a:p>
          <a:p>
            <a:r>
              <a:rPr lang="en-US" dirty="0" smtClean="0"/>
              <a:t>Resource allocation, scheduling and reservation refer to the V2V </a:t>
            </a:r>
            <a:r>
              <a:rPr lang="en-US" dirty="0" err="1" smtClean="0"/>
              <a:t>subframes</a:t>
            </a:r>
            <a:r>
              <a:rPr lang="en-US" dirty="0" smtClean="0"/>
              <a:t> logical index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99095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Pool bitmap: [1 0 1 1 1]</a:t>
            </a:r>
          </a:p>
          <a:p>
            <a:r>
              <a:rPr lang="en-US" dirty="0" smtClean="0"/>
              <a:t>SLSS configured on SF nr 2 (</a:t>
            </a:r>
            <a:r>
              <a:rPr lang="en-US" dirty="0" err="1" smtClean="0"/>
              <a:t>conuting</a:t>
            </a:r>
            <a:r>
              <a:rPr lang="en-US" dirty="0" smtClean="0"/>
              <a:t> from 0)</a:t>
            </a:r>
          </a:p>
          <a:p>
            <a:r>
              <a:rPr lang="en-US" dirty="0" smtClean="0"/>
              <a:t>V2V logical index per physical </a:t>
            </a:r>
            <a:r>
              <a:rPr lang="en-US" dirty="0" err="1" smtClean="0"/>
              <a:t>subframe</a:t>
            </a:r>
            <a:r>
              <a:rPr lang="en-US" dirty="0" smtClean="0"/>
              <a:t>: </a:t>
            </a:r>
            <a:br>
              <a:rPr lang="en-US" dirty="0" smtClean="0"/>
            </a:br>
            <a:r>
              <a:rPr lang="en-US" dirty="0" smtClean="0"/>
              <a:t>[0 1 </a:t>
            </a:r>
            <a:r>
              <a:rPr lang="en-US" dirty="0" err="1" smtClean="0"/>
              <a:t>nd</a:t>
            </a:r>
            <a:r>
              <a:rPr lang="en-US" dirty="0" smtClean="0"/>
              <a:t> 2 3]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10651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</TotalTime>
  <Words>83</Words>
  <Application>Microsoft Office PowerPoint</Application>
  <PresentationFormat>On-screen Show (4:3)</PresentationFormat>
  <Paragraphs>14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Harmonized WF on Pools Configuration</vt:lpstr>
      <vt:lpstr>Proposal</vt:lpstr>
      <vt:lpstr>Example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pools for V2X</dc:title>
  <dc:creator>Ricardo Blasco</dc:creator>
  <cp:lastModifiedBy>Stefano Sorrentino</cp:lastModifiedBy>
  <cp:revision>29</cp:revision>
  <dcterms:created xsi:type="dcterms:W3CDTF">2016-08-22T07:25:02Z</dcterms:created>
  <dcterms:modified xsi:type="dcterms:W3CDTF">2016-08-25T12:31:44Z</dcterms:modified>
</cp:coreProperties>
</file>