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sldIdLst>
    <p:sldId id="262" r:id="rId6"/>
    <p:sldId id="268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Code Evaluation for URLLC </a:t>
            </a:r>
            <a:r>
              <a:rPr lang="en-US" altLang="zh-CN" dirty="0" smtClean="0"/>
              <a:t>Evaluation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R1-16xxxx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7504" y="1600200"/>
            <a:ext cx="2890664" cy="4525963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Previous agreement on URLLC assumed very low code rate and MCS not typically used</a:t>
            </a:r>
          </a:p>
          <a:p>
            <a:endParaRPr lang="en-US" sz="2000" dirty="0" smtClean="0"/>
          </a:p>
          <a:p>
            <a:r>
              <a:rPr lang="en-US" sz="2000" dirty="0" smtClean="0"/>
              <a:t>URLLC system and link evaluations may consider efficient link adaption and procedures</a:t>
            </a:r>
          </a:p>
          <a:p>
            <a:endParaRPr lang="en-US" sz="2000" dirty="0" smtClean="0"/>
          </a:p>
          <a:p>
            <a:r>
              <a:rPr lang="en-US" sz="2000" dirty="0" smtClean="0"/>
              <a:t>Groups within each agenda item may be </a:t>
            </a:r>
            <a:r>
              <a:rPr lang="en-US" sz="2000" dirty="0" err="1" smtClean="0"/>
              <a:t>mis</a:t>
            </a:r>
            <a:r>
              <a:rPr lang="en-US" sz="2000" dirty="0" smtClean="0"/>
              <a:t>-aligned (e.g., 200 Byte </a:t>
            </a:r>
            <a:r>
              <a:rPr lang="en-US" sz="2000" dirty="0" err="1" smtClean="0"/>
              <a:t>transmision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8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816" y="1600200"/>
            <a:ext cx="5900184" cy="45259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76056" y="6126163"/>
            <a:ext cx="1652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From RAN1 #85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32521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URLLC code </a:t>
            </a:r>
            <a:r>
              <a:rPr lang="en-US" altLang="zh-CN" sz="2400" dirty="0" smtClean="0"/>
              <a:t>rates and payload sizes for evaluation should </a:t>
            </a:r>
            <a:r>
              <a:rPr lang="en-US" altLang="zh-CN" sz="2400" dirty="0" smtClean="0"/>
              <a:t>be expanded (and overlap with EMBB)</a:t>
            </a:r>
            <a:endParaRPr lang="en-US" altLang="zh-CN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563979"/>
              </p:ext>
            </p:extLst>
          </p:nvPr>
        </p:nvGraphicFramePr>
        <p:xfrm>
          <a:off x="827584" y="2564906"/>
          <a:ext cx="7776237" cy="35422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58019"/>
                <a:gridCol w="1498365"/>
                <a:gridCol w="1224136"/>
                <a:gridCol w="1324068"/>
                <a:gridCol w="161723"/>
                <a:gridCol w="1609926"/>
              </a:tblGrid>
              <a:tr h="414366">
                <a:tc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72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Channel*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5"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72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AWGN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9412"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>
                          <a:effectLst/>
                        </a:rPr>
                        <a:t>Modulation</a:t>
                      </a:r>
                      <a:endParaRPr lang="en-US" sz="20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5"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QPSK, </a:t>
                      </a:r>
                      <a:r>
                        <a:rPr lang="en-GB" sz="2000" kern="1200" dirty="0" smtClean="0">
                          <a:effectLst/>
                        </a:rPr>
                        <a:t>16</a:t>
                      </a:r>
                      <a:r>
                        <a:rPr lang="en-GB" sz="2000" kern="1200" baseline="0" dirty="0" smtClean="0">
                          <a:effectLst/>
                        </a:rPr>
                        <a:t> </a:t>
                      </a:r>
                      <a:r>
                        <a:rPr lang="en-GB" sz="2000" kern="1200" dirty="0" smtClean="0">
                          <a:effectLst/>
                        </a:rPr>
                        <a:t>QAM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1479">
                <a:tc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Coding Scheme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effectLst/>
                        </a:rPr>
                        <a:t>Convolutional Codes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  Turbo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LDPC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2">
                  <a:txBody>
                    <a:bodyPr/>
                    <a:lstStyle/>
                    <a:p>
                      <a:pPr marL="0" marR="0" indent="0" algn="ctr" hangingPunct="0">
                        <a:lnSpc>
                          <a:spcPts val="162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>
                          <a:effectLst/>
                        </a:rPr>
                        <a:t>Polar</a:t>
                      </a:r>
                      <a:endParaRPr lang="en-US" sz="20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8820"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>
                          <a:effectLst/>
                        </a:rPr>
                        <a:t>Code rate </a:t>
                      </a:r>
                      <a:endParaRPr lang="en-US" sz="20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5"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accent1"/>
                          </a:solidFill>
                          <a:effectLst/>
                        </a:rPr>
                        <a:t>1/6, </a:t>
                      </a:r>
                      <a:r>
                        <a:rPr lang="en-GB" sz="2000" kern="1200" dirty="0">
                          <a:solidFill>
                            <a:schemeClr val="accent1"/>
                          </a:solidFill>
                          <a:effectLst/>
                        </a:rPr>
                        <a:t>1/3</a:t>
                      </a:r>
                      <a:r>
                        <a:rPr lang="en-GB" sz="2000" kern="1200" dirty="0">
                          <a:effectLst/>
                        </a:rPr>
                        <a:t>, 2/5, 1/2, 2/3, 3/4, </a:t>
                      </a:r>
                      <a:r>
                        <a:rPr lang="en-GB" sz="2000" kern="1200" dirty="0" smtClean="0">
                          <a:effectLst/>
                        </a:rPr>
                        <a:t>5/6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46392"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>
                          <a:effectLst/>
                        </a:rPr>
                        <a:t>Decoding algorithm**</a:t>
                      </a:r>
                      <a:endParaRPr lang="en-US" sz="20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effectLst/>
                        </a:rPr>
                        <a:t>Viterbi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Max-log-MAP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2"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BP</a:t>
                      </a:r>
                      <a:r>
                        <a:rPr lang="en-GB" sz="2000" kern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or BP approx.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>
                          <a:effectLst/>
                        </a:rPr>
                        <a:t>List-X</a:t>
                      </a:r>
                      <a:endParaRPr lang="en-US" sz="20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</a:tr>
              <a:tr h="895914">
                <a:tc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Info. block length*** (bits w/o CRC)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gridSpan="5">
                  <a:txBody>
                    <a:bodyPr/>
                    <a:lstStyle/>
                    <a:p>
                      <a:pPr marL="0" marR="0" indent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accent1"/>
                          </a:solidFill>
                          <a:effectLst/>
                        </a:rPr>
                        <a:t>20,40,200,600,1000,</a:t>
                      </a:r>
                      <a:r>
                        <a:rPr lang="en-GB" sz="2000" kern="1200" dirty="0" smtClean="0">
                          <a:effectLst/>
                        </a:rPr>
                        <a:t>2000</a:t>
                      </a:r>
                      <a:endParaRPr lang="en-US" sz="2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136323" marR="136323" marT="18934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87307" y="6237311"/>
            <a:ext cx="3021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Light blue from URLLC/MMTC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143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Batang</vt:lpstr>
      <vt:lpstr>Malgun Gothic</vt:lpstr>
      <vt:lpstr>Malgun Gothic</vt:lpstr>
      <vt:lpstr>SimSun</vt:lpstr>
      <vt:lpstr>Arial</vt:lpstr>
      <vt:lpstr>Calibri</vt:lpstr>
      <vt:lpstr>Times</vt:lpstr>
      <vt:lpstr>Times New Roman</vt:lpstr>
      <vt:lpstr>Office 主题</vt:lpstr>
      <vt:lpstr>WF on Channel Code Evaluation for URLLC Evaluation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Soriaga, Joseph</cp:lastModifiedBy>
  <cp:revision>120</cp:revision>
  <dcterms:created xsi:type="dcterms:W3CDTF">2016-04-08T01:45:47Z</dcterms:created>
  <dcterms:modified xsi:type="dcterms:W3CDTF">2016-08-24T10:18:01Z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</Properties>
</file>