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R1-168272</a:t>
            </a:r>
            <a:endParaRPr lang="en-GB" sz="2400" b="1" dirty="0" smtClean="0"/>
          </a:p>
          <a:p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QCL assumptions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China Telecom, </a:t>
            </a:r>
            <a:r>
              <a:rPr lang="en-US" sz="2800" dirty="0" err="1" smtClean="0">
                <a:solidFill>
                  <a:srgbClr val="000000"/>
                </a:solidFill>
              </a:rPr>
              <a:t>DoCoMo</a:t>
            </a:r>
            <a:r>
              <a:rPr lang="en-US" sz="2800" dirty="0" smtClean="0">
                <a:solidFill>
                  <a:srgbClr val="000000"/>
                </a:solidFill>
              </a:rPr>
              <a:t>, CATR, Intel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z="2800" dirty="0" smtClean="0"/>
              <a:t>The following agreements have been reached at RAN1#85:</a:t>
            </a:r>
          </a:p>
          <a:p>
            <a:pPr lvl="1"/>
            <a:r>
              <a:rPr lang="en-US" altLang="zh-CN" sz="2400" i="1" dirty="0" smtClean="0"/>
              <a:t>Study necessity of QCL and measurement assumptions for antenna ports in NR</a:t>
            </a:r>
            <a:r>
              <a:rPr lang="en-GB" altLang="zh-CN" sz="2400" i="1" dirty="0" smtClean="0"/>
              <a:t> </a:t>
            </a:r>
            <a:endParaRPr lang="zh-CN" altLang="zh-CN" sz="2400" i="1" dirty="0" smtClean="0"/>
          </a:p>
          <a:p>
            <a:pPr lvl="1"/>
            <a:r>
              <a:rPr lang="en-GB" altLang="zh-CN" sz="2400" i="1" dirty="0" smtClean="0"/>
              <a:t> It should be possible as one option to assume QCL between ports of two different panels of the same transmission points</a:t>
            </a:r>
            <a:endParaRPr lang="zh-CN" altLang="zh-CN" sz="2400" i="1" dirty="0" smtClean="0"/>
          </a:p>
          <a:p>
            <a:pPr lvl="1"/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sz="2600" dirty="0" smtClean="0">
                <a:solidFill>
                  <a:srgbClr val="000000"/>
                </a:solidFill>
              </a:rPr>
              <a:t>For the QCL assumptions and configurations, the following should be supported:</a:t>
            </a:r>
          </a:p>
          <a:p>
            <a:pPr lvl="1"/>
            <a:r>
              <a:rPr lang="en-US" altLang="ko-KR" sz="2600" dirty="0" smtClean="0">
                <a:solidFill>
                  <a:srgbClr val="000000"/>
                </a:solidFill>
              </a:rPr>
              <a:t>By default, no QCL assumptions in NR for the following cases unless explicitly or implicitly indicated</a:t>
            </a:r>
          </a:p>
          <a:p>
            <a:pPr lvl="2"/>
            <a:r>
              <a:rPr lang="en-US" altLang="ko-KR" sz="2600" dirty="0" smtClean="0">
                <a:solidFill>
                  <a:srgbClr val="000000"/>
                </a:solidFill>
              </a:rPr>
              <a:t>between synchronization signals and CSI-RS</a:t>
            </a:r>
          </a:p>
          <a:p>
            <a:pPr lvl="2"/>
            <a:r>
              <a:rPr lang="en-US" altLang="ko-KR" sz="2600" dirty="0" smtClean="0">
                <a:solidFill>
                  <a:srgbClr val="000000"/>
                </a:solidFill>
              </a:rPr>
              <a:t>between synchronization signals and DM-RS</a:t>
            </a:r>
          </a:p>
          <a:p>
            <a:pPr lvl="1"/>
            <a:r>
              <a:rPr lang="en-US" altLang="ko-KR" sz="2600" dirty="0" smtClean="0">
                <a:solidFill>
                  <a:srgbClr val="000000"/>
                </a:solidFill>
              </a:rPr>
              <a:t>By default, no QCL assumptions for antenna ports transmitted in different time occasions </a:t>
            </a:r>
            <a:r>
              <a:rPr lang="en-US" altLang="zh-CN" sz="2600" dirty="0" smtClean="0">
                <a:solidFill>
                  <a:srgbClr val="000000"/>
                </a:solidFill>
              </a:rPr>
              <a:t>(e.g. different </a:t>
            </a:r>
            <a:r>
              <a:rPr lang="en-US" altLang="zh-CN" sz="2600" dirty="0" err="1" smtClean="0">
                <a:solidFill>
                  <a:srgbClr val="000000"/>
                </a:solidFill>
              </a:rPr>
              <a:t>subframes</a:t>
            </a:r>
            <a:r>
              <a:rPr lang="en-US" altLang="zh-CN" sz="2600" dirty="0" smtClean="0">
                <a:solidFill>
                  <a:srgbClr val="000000"/>
                </a:solidFill>
              </a:rPr>
              <a:t> or TTIs) </a:t>
            </a:r>
            <a:r>
              <a:rPr lang="en-US" altLang="ko-KR" sz="2600" dirty="0" smtClean="0">
                <a:solidFill>
                  <a:srgbClr val="000000"/>
                </a:solidFill>
              </a:rPr>
              <a:t>in NR unless explicitly or implicitly indicated </a:t>
            </a:r>
          </a:p>
          <a:p>
            <a:pPr lvl="1"/>
            <a:r>
              <a:rPr lang="en-US" altLang="ko-KR" sz="2600" dirty="0" smtClean="0">
                <a:solidFill>
                  <a:srgbClr val="000000"/>
                </a:solidFill>
              </a:rPr>
              <a:t>With explicit or implicit indications, NR should</a:t>
            </a:r>
          </a:p>
          <a:p>
            <a:pPr lvl="2"/>
            <a:r>
              <a:rPr lang="en-US" altLang="ko-KR" sz="2600" dirty="0" smtClean="0">
                <a:solidFill>
                  <a:srgbClr val="000000"/>
                </a:solidFill>
              </a:rPr>
              <a:t>support multiple QCL configurations</a:t>
            </a:r>
          </a:p>
          <a:p>
            <a:pPr lvl="2"/>
            <a:r>
              <a:rPr lang="en-US" altLang="ko-KR" sz="2600" dirty="0" smtClean="0">
                <a:solidFill>
                  <a:srgbClr val="000000"/>
                </a:solidFill>
              </a:rPr>
              <a:t>support flexible QCL configurations at least for the following cases:</a:t>
            </a:r>
          </a:p>
          <a:p>
            <a:pPr lvl="3"/>
            <a:r>
              <a:rPr lang="en-US" altLang="ko-KR" sz="2600" dirty="0" smtClean="0">
                <a:solidFill>
                  <a:srgbClr val="000000"/>
                </a:solidFill>
              </a:rPr>
              <a:t>Among CSI-RS ports</a:t>
            </a:r>
          </a:p>
          <a:p>
            <a:pPr lvl="3"/>
            <a:r>
              <a:rPr lang="en-US" altLang="ko-KR" sz="2600" dirty="0" smtClean="0">
                <a:solidFill>
                  <a:srgbClr val="000000"/>
                </a:solidFill>
              </a:rPr>
              <a:t>Between different types of antenna ports</a:t>
            </a:r>
          </a:p>
          <a:p>
            <a:pPr lvl="3"/>
            <a:r>
              <a:rPr lang="en-US" altLang="ko-KR" sz="2600" dirty="0" smtClean="0">
                <a:solidFill>
                  <a:srgbClr val="000000"/>
                </a:solidFill>
              </a:rPr>
              <a:t>FFS: among other types of RS ports in addition to CSI-RS and DMRS</a:t>
            </a:r>
          </a:p>
          <a:p>
            <a:pPr lvl="1"/>
            <a:r>
              <a:rPr lang="en-US" altLang="ko-KR" sz="2600" dirty="0" smtClean="0">
                <a:solidFill>
                  <a:srgbClr val="000000"/>
                </a:solidFill>
              </a:rPr>
              <a:t>Note: QCL configuration is defined as the different sets of large-scale channel properties and, in case of explicit signaling, the supporting signaling mechanism to notify </a:t>
            </a:r>
            <a:r>
              <a:rPr lang="en-US" altLang="ko-KR" sz="2600" dirty="0" smtClean="0">
                <a:solidFill>
                  <a:srgbClr val="000000"/>
                </a:solidFill>
              </a:rPr>
              <a:t>the </a:t>
            </a:r>
            <a:r>
              <a:rPr lang="en-US" altLang="ko-KR" sz="2600" dirty="0" smtClean="0">
                <a:solidFill>
                  <a:srgbClr val="000000"/>
                </a:solidFill>
              </a:rPr>
              <a:t>UE </a:t>
            </a:r>
          </a:p>
          <a:p>
            <a:pPr lvl="3"/>
            <a:endParaRPr lang="en-US" altLang="ko-KR" sz="2400" dirty="0" smtClean="0">
              <a:solidFill>
                <a:srgbClr val="000000"/>
              </a:solidFill>
            </a:endParaRPr>
          </a:p>
          <a:p>
            <a:pPr lvl="1"/>
            <a:endParaRPr lang="en-US" altLang="ko-KR" sz="32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4437</TotalTime>
  <Words>193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355</cp:revision>
  <dcterms:created xsi:type="dcterms:W3CDTF">2016-03-24T01:14:08Z</dcterms:created>
  <dcterms:modified xsi:type="dcterms:W3CDTF">2016-08-24T09:11:26Z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(3)EF+RsYkpxFfcu/EIBstdNQ8xqYmN0xSHo/Kx+UBPHi+xYMrQCRJ61rcm6DUrKxTlL1/qQcoe
8I1vGc3kSz6uNoI+es5VfWmNd6pf6DF+2W7cpepNDUDJcBOt2dMcGndTv+VKXAT0AdATK+b9
ENgZ/1WLFtf8f+OBW5hfkpvWTJjlLbzrC24iPaVbl5mFKJ+BBjNaGh2/zxnH561EV0suX/xC
XtN7X5Hw/K/fg9S2Dj</vt:lpwstr>
  </property>
  <property fmtid="{D5CDD505-2E9C-101B-9397-08002B2CF9AE}" pid="9" name="_2015_ms_pID_7253431">
    <vt:lpwstr>0Tti/qiJays04RP+Kl3FrtJ/oxRGYtIxCRl480Vuy6LE3KvtqL6XnB
MvCG0oBi6JOpXQPf/q4kvfG6l0EuwQvfUzi0pLlBoJ5Kif67SuXQ7cUw6kf8ifAeOt5coNqP
BkRRd/qLRFlTW+34TK/6yeJ2QzdGi3+86we9jawW0gbQoi1RCEqikhLBxQF8gGjBhTToc6TR
ZHiA/ZO0E2F9KYJy51A1dfrqFVucXc0ToT1A</vt:lpwstr>
  </property>
  <property fmtid="{D5CDD505-2E9C-101B-9397-08002B2CF9AE}" pid="10" name="_2015_ms_pID_7253432">
    <vt:lpwstr>LeUG9jfK/Fz+9LsMxAAV5sev7mxNyetaKusb
gjmFqUbx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1472023367</vt:lpwstr>
  </property>
</Properties>
</file>