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R1-168271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</a:t>
            </a:r>
            <a:r>
              <a:rPr lang="en-US" altLang="zh-CN" sz="4000" dirty="0" smtClean="0"/>
              <a:t>Transmission Scheme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</a:t>
            </a:r>
            <a:r>
              <a:rPr lang="en-US" sz="2800" dirty="0" smtClean="0">
                <a:solidFill>
                  <a:srgbClr val="000000"/>
                </a:solidFill>
              </a:rPr>
              <a:t>NEC</a:t>
            </a:r>
            <a:r>
              <a:rPr lang="en-US" altLang="zh-CN" sz="2800" dirty="0" smtClean="0">
                <a:solidFill>
                  <a:srgbClr val="000000"/>
                </a:solidFill>
              </a:rPr>
              <a:t> , Intel</a:t>
            </a:r>
            <a:r>
              <a:rPr lang="en-US" sz="2800" dirty="0" smtClean="0">
                <a:solidFill>
                  <a:srgbClr val="000000"/>
                </a:solidFill>
              </a:rPr>
              <a:t>, [Samsung]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In RAN1#85 meeting, the following agreements were achieved,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The following DL multi-antenna transmissions to be studied for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Closed-loop/(Semi)Open-loop spatial multiplexing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Single/Multi-point transmissions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SU/MU-MIMO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Transmit diversity,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e.g., Single/Multi panel spatial diversity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Combination of above techniques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Other DL multi-antenna transmissions and related techniques are not precluded</a:t>
            </a:r>
            <a:endParaRPr lang="zh-CN" altLang="zh-CN" dirty="0" smtClean="0"/>
          </a:p>
          <a:p>
            <a:r>
              <a:rPr lang="en-US" altLang="zh-CN" dirty="0" smtClean="0"/>
              <a:t>This does not imply that used transmission technique needs to be known to the UE</a:t>
            </a:r>
            <a:endParaRPr lang="zh-CN" altLang="en-US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RAN1 to study multiplexing of different transmission methods to different UEs at the same time-frequency </a:t>
            </a:r>
            <a:r>
              <a:rPr lang="en-US" altLang="zh-CN" dirty="0" smtClean="0"/>
              <a:t>resource (see the example of Figure 1)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RAN1 to study transmit diversity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SFBC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SFBC-FSTD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Other schemes are not precluded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Demodulation reference for transmit diversity is DM-RS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QCL with other types of RS should be studied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Support dynamic switching between different transmission methods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One of the transmission methods shall be transmit diversity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Note: the multiple antenna ports used for transmit diversity can be on different beams and/or on different TRPs (see the example of Figure </a:t>
            </a:r>
            <a:r>
              <a:rPr lang="en-US" altLang="zh-CN" dirty="0" smtClean="0"/>
              <a:t>2) and/or </a:t>
            </a:r>
            <a:r>
              <a:rPr lang="en-US" altLang="zh-CN" dirty="0" smtClean="0"/>
              <a:t>different polarizations</a:t>
            </a:r>
            <a:endParaRPr lang="zh-CN" altLang="zh-CN" dirty="0" smtClean="0"/>
          </a:p>
          <a:p>
            <a:endParaRPr lang="en-US" altLang="zh-CN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对象 14"/>
          <p:cNvPicPr>
            <a:picLocks noChangeAspect="1" noChangeArrowheads="1"/>
          </p:cNvPicPr>
          <p:nvPr/>
        </p:nvPicPr>
        <p:blipFill>
          <a:blip r:embed="rId2" cstate="print"/>
          <a:srcRect l="-6395" t="-410" r="-2629" b="-1230"/>
          <a:stretch>
            <a:fillRect/>
          </a:stretch>
        </p:blipFill>
        <p:spPr bwMode="auto">
          <a:xfrm>
            <a:off x="1142999" y="228600"/>
            <a:ext cx="666534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600" y="3048000"/>
            <a:ext cx="8229600" cy="76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000000"/>
                </a:solidFill>
              </a:rPr>
              <a:t>Figure 1. Multiplexing of different transmission schemes to different UEs at the same time-frequency resource.</a:t>
            </a:r>
          </a:p>
        </p:txBody>
      </p:sp>
      <p:pic>
        <p:nvPicPr>
          <p:cNvPr id="1027" name="对象 14"/>
          <p:cNvPicPr>
            <a:picLocks noChangeAspect="1" noChangeArrowheads="1"/>
          </p:cNvPicPr>
          <p:nvPr/>
        </p:nvPicPr>
        <p:blipFill>
          <a:blip r:embed="rId3" cstate="print"/>
          <a:srcRect l="-9056" t="-2400" r="-621" b="-1680"/>
          <a:stretch>
            <a:fillRect/>
          </a:stretch>
        </p:blipFill>
        <p:spPr bwMode="auto">
          <a:xfrm>
            <a:off x="2667000" y="4038600"/>
            <a:ext cx="396377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2"/>
          <p:cNvSpPr txBox="1">
            <a:spLocks/>
          </p:cNvSpPr>
          <p:nvPr/>
        </p:nvSpPr>
        <p:spPr>
          <a:xfrm>
            <a:off x="533400" y="6172200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Figure 2</a:t>
            </a:r>
            <a:r>
              <a:rPr lang="en-US" altLang="zh-CN" sz="2000" dirty="0" smtClean="0">
                <a:solidFill>
                  <a:srgbClr val="000000"/>
                </a:solidFill>
              </a:rPr>
              <a:t>. Beam based transmit diversity based on multi-TRP transmission.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4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4521</TotalTime>
  <Words>222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358</cp:revision>
  <dcterms:created xsi:type="dcterms:W3CDTF">2016-03-24T01:14:08Z</dcterms:created>
  <dcterms:modified xsi:type="dcterms:W3CDTF">2016-08-24T09:10:42Z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(3)+qgW8gK4aY8KOw4KODtOMBVra1vLTeuxn0Akb0dnPpVkesRKZbZ5GTB/8B//DxLC3L9qL7ao
NsZ/IOvvzHqh41kZ/9kV2Go3PIU/7eSU8+W2M+Z/rYlDiXnuujFOZkScaUQWTfIEa6FZXxxX
7OEo0b0/UDZlZWg2pkmu8lAqF9/AfmNAqlmcvizYBsqWvEfeLXqFLfb+4RUv8GNNvScwnCqF
/aB2rts+VhZucsUXRz</vt:lpwstr>
  </property>
  <property fmtid="{D5CDD505-2E9C-101B-9397-08002B2CF9AE}" pid="9" name="_2015_ms_pID_7253431">
    <vt:lpwstr>qJTVKUuY1lKE8JpgD/Zscp4ySi60xpbLMBIiJ6Hx/OYl7CZYwU6oYR
P1CIfVIzM7Pw+ch4Ku4Eqj8GJdQ0sROQngN8Vqv3QwB42DjoDGddPMbshWM3sspj4mBYGvwN
TCsuX2eejKzoF8Q3AkmlKCb2EhfBySUG+t5In2aDMJJImoG9C/3IGqfO+pMjhug2s0lcS30L
2BXcYlKiFNTqiJnXT/e/ep/TKWv9L/MwvsgJ</vt:lpwstr>
  </property>
  <property fmtid="{D5CDD505-2E9C-101B-9397-08002B2CF9AE}" pid="10" name="_2015_ms_pID_7253432">
    <vt:lpwstr>Kk+MgF9/fWMgYGUrngggbIsuZ36Inn5vVtrv
GbnC+vYt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1472023367</vt:lpwstr>
  </property>
</Properties>
</file>