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4" r:id="rId2"/>
    <p:sldId id="265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03" autoAdjust="0"/>
    <p:restoredTop sz="94660"/>
  </p:normalViewPr>
  <p:slideViewPr>
    <p:cSldViewPr>
      <p:cViewPr>
        <p:scale>
          <a:sx n="84" d="100"/>
          <a:sy n="84" d="100"/>
        </p:scale>
        <p:origin x="-942" y="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00E909-1F3A-4E83-9491-482AD7402E2D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F6093E-100C-4521-AF5A-D2C2898F17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01825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B8C7936-7D4F-4924-B5B1-0CCA0F6A71DE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6093E-100C-4521-AF5A-D2C2898F17D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WF on UL DMRS for </a:t>
            </a:r>
            <a:r>
              <a:rPr lang="en-US" altLang="zh-CN" dirty="0" err="1" smtClean="0"/>
              <a:t>sTTI</a:t>
            </a: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pPr eaLnBrk="1" hangingPunct="1"/>
            <a:r>
              <a:rPr lang="en-US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Huawei, </a:t>
            </a:r>
            <a:r>
              <a:rPr lang="en-US" altLang="zh-CN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HiSilicon,Nokia,ASB,Ericsson</a:t>
            </a:r>
            <a:r>
              <a:rPr lang="en-GB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6884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b="1" dirty="0">
                <a:cs typeface="Times New Roman" pitchFamily="18" charset="0"/>
              </a:rPr>
              <a:t>3GPP TSG RAN WG1 #</a:t>
            </a:r>
            <a:r>
              <a:rPr lang="en-GB" altLang="ko-KR" b="1" dirty="0" smtClean="0">
                <a:cs typeface="Times New Roman" pitchFamily="18" charset="0"/>
              </a:rPr>
              <a:t>86</a:t>
            </a:r>
            <a:r>
              <a:rPr lang="en-GB" altLang="ko-KR" b="1" dirty="0">
                <a:cs typeface="Times New Roman" pitchFamily="18" charset="0"/>
              </a:rPr>
              <a:t>	             			</a:t>
            </a:r>
            <a:r>
              <a:rPr lang="en-GB" altLang="ko-KR" b="1" dirty="0" smtClean="0">
                <a:cs typeface="Times New Roman" pitchFamily="18" charset="0"/>
              </a:rPr>
              <a:t>                                               </a:t>
            </a:r>
            <a:r>
              <a:rPr lang="en-US" altLang="zh-CN" b="1" dirty="0" smtClean="0">
                <a:ea typeface="Malgun Gothic" pitchFamily="34" charset="-127"/>
                <a:cs typeface="Times New Roman" pitchFamily="18" charset="0"/>
              </a:rPr>
              <a:t>R1-168194</a:t>
            </a:r>
            <a:endParaRPr lang="en-US" altLang="ko-KR" b="1" dirty="0">
              <a:solidFill>
                <a:srgbClr val="FF0000"/>
              </a:solidFill>
              <a:cs typeface="Times New Roman" pitchFamily="18" charset="0"/>
            </a:endParaRPr>
          </a:p>
          <a:p>
            <a:pPr eaLnBrk="0" hangingPunct="0"/>
            <a:r>
              <a:rPr lang="en-US" altLang="zh-CN" b="1" dirty="0" smtClean="0"/>
              <a:t>Gothenburg, Sweden 22</a:t>
            </a:r>
            <a:r>
              <a:rPr lang="en-US" altLang="zh-CN" b="1" baseline="30000" dirty="0" smtClean="0"/>
              <a:t>nd</a:t>
            </a:r>
            <a:r>
              <a:rPr lang="en-US" altLang="zh-CN" b="1" dirty="0" smtClean="0"/>
              <a:t> - 26</a:t>
            </a:r>
            <a:r>
              <a:rPr lang="en-US" altLang="zh-CN" b="1" baseline="30000" dirty="0" smtClean="0"/>
              <a:t>th</a:t>
            </a:r>
            <a:r>
              <a:rPr lang="en-US" altLang="zh-CN" b="1" dirty="0" smtClean="0"/>
              <a:t> August 2016</a:t>
            </a:r>
            <a:endParaRPr lang="en-GB" altLang="ko-KR" b="1" dirty="0">
              <a:cs typeface="Times New Roman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0" y="836712"/>
            <a:ext cx="24228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7.2.12.2.1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97152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For </a:t>
            </a:r>
            <a:r>
              <a:rPr lang="en-US" altLang="zh-CN" sz="2800" dirty="0" err="1" smtClean="0"/>
              <a:t>sTTI</a:t>
            </a:r>
            <a:r>
              <a:rPr lang="en-US" altLang="zh-CN" sz="2800" dirty="0" smtClean="0"/>
              <a:t> length of less than 1-slot, DMRS position is indicated by </a:t>
            </a:r>
            <a:r>
              <a:rPr lang="en-US" altLang="zh-CN" sz="2800" dirty="0" err="1" smtClean="0"/>
              <a:t>eNB</a:t>
            </a:r>
            <a:endParaRPr lang="en-US" altLang="zh-CN" sz="2800" dirty="0" smtClean="0"/>
          </a:p>
          <a:p>
            <a:pPr lvl="1"/>
            <a:r>
              <a:rPr lang="en-US" altLang="zh-CN" sz="2000" dirty="0" smtClean="0"/>
              <a:t> FFS how to indicate DMRS position</a:t>
            </a:r>
            <a:endParaRPr lang="en-US" altLang="zh-CN" dirty="0" smtClean="0"/>
          </a:p>
          <a:p>
            <a:r>
              <a:rPr lang="en-US" altLang="zh-CN" sz="2800" dirty="0" smtClean="0"/>
              <a:t>For 1-slot </a:t>
            </a:r>
            <a:r>
              <a:rPr lang="en-US" altLang="zh-CN" sz="2800" dirty="0" err="1" smtClean="0"/>
              <a:t>sTTI</a:t>
            </a:r>
            <a:r>
              <a:rPr lang="en-US" altLang="zh-CN" sz="2800" dirty="0" smtClean="0"/>
              <a:t>, self-contained DMRS is supported</a:t>
            </a:r>
          </a:p>
          <a:p>
            <a:pPr lvl="1"/>
            <a:r>
              <a:rPr lang="en-US" altLang="zh-CN" sz="2000" dirty="0" smtClean="0"/>
              <a:t>Support at least the legacy DMRS structure, where DMRS is located in the fourth symbol of the slot</a:t>
            </a:r>
          </a:p>
        </p:txBody>
      </p:sp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1043608" y="4149080"/>
          <a:ext cx="5324475" cy="1123950"/>
        </p:xfrm>
        <a:graphic>
          <a:graphicData uri="http://schemas.openxmlformats.org/presentationml/2006/ole">
            <p:oleObj spid="_x0000_s4099" name="Visio" r:id="rId4" imgW="5324666" imgH="1127284" progId="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418294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</TotalTime>
  <Words>70</Words>
  <Application>Microsoft Office PowerPoint</Application>
  <PresentationFormat>On-screen Show (4:3)</PresentationFormat>
  <Paragraphs>12</Paragraphs>
  <Slides>2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4" baseType="lpstr">
      <vt:lpstr>Office 主题</vt:lpstr>
      <vt:lpstr>Visio</vt:lpstr>
      <vt:lpstr>WF on UL DMRS for sTTI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sPDCCH</dc:title>
  <dc:creator>Lichaojun (Beijing)</dc:creator>
  <cp:lastModifiedBy>Huawei</cp:lastModifiedBy>
  <cp:revision>131</cp:revision>
  <dcterms:created xsi:type="dcterms:W3CDTF">2016-04-08T01:45:47Z</dcterms:created>
  <dcterms:modified xsi:type="dcterms:W3CDTF">2016-08-24T06:38:04Z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(3)bY1cn0irL1hzVGmQ+XXAAO0Otul4Po+sYYNwY1j/4lvVJnAybCgUz6la/EVrllrnSmo7F7yb
cNXpO14xtROfEf0dFhqn7b9GyqIl1Qr+LllXSSy9ykFgn0iae4b1gMv1nLtx/kfwzwDyhWuQ
dGkD6X3eAP46FNazHIPbI54idy08MkaI0C2spqfyTvg7rQN7HnrcgjOMHrhPjYKOqyQMmpdK
6U74/vp+V/eDXPiA/w</vt:lpwstr>
  </property>
  <property fmtid="{D5CDD505-2E9C-101B-9397-08002B2CF9AE}" pid="3" name="_2015_ms_pID_7253431">
    <vt:lpwstr>YCHp7DnbkfAmkGYz3/WGfYHpzTVCGTrX+116iSKXN4Ea/yMOtRGqOH
FiMClDWYW7k8SUXbM6T8gq1Jk73ja0mcb9IeerZPmTkjSO3EPQMe3JOcqhPGGwol3C9nr3+D
GqwL/pWtDH6qQNO1Qra3zINNaFoAxecdxQLkSdK/JFsFvOb8X9zvBHI6TV8v1XPecU+d/5/9
uyARmjDyizputZFl1kcCgOivA+LsrsTc0RpZ</vt:lpwstr>
  </property>
  <property fmtid="{D5CDD505-2E9C-101B-9397-08002B2CF9AE}" pid="4" name="_2015_ms_pID_7253432">
    <vt:lpwstr>qFlTGTw2Y53L7KEiN4rJjyXAqU2nMEDbuTz0
MuGd2dbt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1472020266</vt:lpwstr>
  </property>
</Properties>
</file>