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HARQ support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ASB, LG, CATT, ZTE, Qualcomm,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Intel, Orange, IMT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6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</a:t>
            </a:r>
            <a:r>
              <a:rPr lang="en-US" sz="2000" dirty="0" smtClean="0"/>
              <a:t>68171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422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22-26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Channel </a:t>
            </a:r>
            <a:r>
              <a:rPr lang="en-US" dirty="0"/>
              <a:t>coding technique(s) </a:t>
            </a:r>
            <a:r>
              <a:rPr lang="en-US" dirty="0" smtClean="0"/>
              <a:t>designed for data </a:t>
            </a:r>
            <a:r>
              <a:rPr lang="en-US" dirty="0"/>
              <a:t>channels of NR </a:t>
            </a:r>
            <a:r>
              <a:rPr lang="en-US" dirty="0" smtClean="0"/>
              <a:t>support both Incremental redundancy (IR) and Chase combining (CC) HARQ</a:t>
            </a:r>
          </a:p>
          <a:p>
            <a:pPr marL="742950" lvl="2" indent="-342900"/>
            <a:r>
              <a:rPr lang="en-US" dirty="0" smtClean="0"/>
              <a:t>Note: it is possible certain use cases do not utilize HARQ</a:t>
            </a:r>
          </a:p>
          <a:p>
            <a:pPr marL="742950" lvl="2" indent="-342900"/>
            <a:r>
              <a:rPr lang="en-US" dirty="0" smtClean="0"/>
              <a:t>Note: For scenarios that utilize HARQ, not all use cases are required to utilize IR HARQ, e.g., special UE categories</a:t>
            </a:r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</TotalTime>
  <Words>108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HARQ support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120</cp:revision>
  <dcterms:created xsi:type="dcterms:W3CDTF">2006-08-16T00:00:00Z</dcterms:created>
  <dcterms:modified xsi:type="dcterms:W3CDTF">2016-08-23T17:00:58Z</dcterms:modified>
</cp:coreProperties>
</file>