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26" y="48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6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CSI timing relationship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Intel, Huawei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R1-168135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680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</a:t>
            </a:r>
            <a:r>
              <a:rPr lang="en-US" altLang="zh-CN" dirty="0" smtClean="0">
                <a:latin typeface="+mj-lt"/>
              </a:rPr>
              <a:t>Sweden, Aug 22 – 26,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altLang="zh-CN" sz="1800" dirty="0" smtClean="0">
                <a:latin typeface="+mj-lt"/>
              </a:rPr>
              <a:t>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In NR, more compact and flexible CSI procedure is desirable for forward compatibility and minimizing CSI aging.</a:t>
            </a:r>
          </a:p>
          <a:p>
            <a:r>
              <a:rPr lang="en-US" altLang="ko-KR" dirty="0" smtClean="0"/>
              <a:t>However, implementation aspects should be taken into account especially for setting CSI reporting timing so that flexible CSI feedback timing is required. </a:t>
            </a:r>
          </a:p>
          <a:p>
            <a:pPr lvl="1"/>
            <a:r>
              <a:rPr lang="en-US" altLang="ko-KR" dirty="0" smtClean="0"/>
              <a:t>The time gap between </a:t>
            </a:r>
            <a:r>
              <a:rPr lang="en-US" altLang="ko-KR" dirty="0"/>
              <a:t>RS transmission and CSI reporting </a:t>
            </a:r>
            <a:r>
              <a:rPr lang="en-US" altLang="ko-KR" dirty="0" smtClean="0"/>
              <a:t>is dependent on</a:t>
            </a:r>
          </a:p>
          <a:p>
            <a:pPr lvl="2"/>
            <a:r>
              <a:rPr lang="en-US" altLang="ko-KR" dirty="0" smtClean="0"/>
              <a:t>Propagation delay</a:t>
            </a:r>
          </a:p>
          <a:p>
            <a:pPr lvl="2"/>
            <a:r>
              <a:rPr lang="en-US" altLang="ko-KR" dirty="0" smtClean="0"/>
              <a:t>UL timing advance</a:t>
            </a:r>
          </a:p>
          <a:p>
            <a:pPr lvl="2"/>
            <a:r>
              <a:rPr lang="en-US" altLang="ko-KR" dirty="0" smtClean="0"/>
              <a:t>CSI computation delay</a:t>
            </a:r>
          </a:p>
          <a:p>
            <a:pPr lvl="1"/>
            <a:r>
              <a:rPr lang="en-US" altLang="ko-KR" dirty="0" smtClean="0"/>
              <a:t>CSI computation delay is further dependent on </a:t>
            </a:r>
          </a:p>
          <a:p>
            <a:pPr lvl="2"/>
            <a:r>
              <a:rPr lang="en-US" altLang="ko-KR" dirty="0"/>
              <a:t>CSI contents (e.g. implicit, explicit, with/without PMI, etc.)</a:t>
            </a:r>
          </a:p>
          <a:p>
            <a:pPr lvl="2"/>
            <a:r>
              <a:rPr lang="en-US" altLang="ko-KR" dirty="0"/>
              <a:t>CSI granularity (e.g. size of codebook, range of rank, etc.)</a:t>
            </a:r>
          </a:p>
          <a:p>
            <a:pPr lvl="2"/>
            <a:r>
              <a:rPr lang="en-US" altLang="ko-KR" dirty="0"/>
              <a:t>Number of CSI </a:t>
            </a:r>
            <a:r>
              <a:rPr lang="en-US" altLang="ko-KR" dirty="0" smtClean="0"/>
              <a:t>processes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739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sz="2800" dirty="0" smtClean="0"/>
              <a:t>Study </a:t>
            </a:r>
            <a:r>
              <a:rPr lang="en-US" altLang="ko-KR" sz="2800" dirty="0" smtClean="0"/>
              <a:t>flexible timings of RS indication/transmission for CSI measurement, CSI feedback triggering/reporting. </a:t>
            </a:r>
            <a:r>
              <a:rPr lang="en-US" altLang="ko-KR" sz="2800" dirty="0" smtClean="0"/>
              <a:t>Following </a:t>
            </a:r>
            <a:r>
              <a:rPr lang="en-US" altLang="ko-KR" sz="2800" dirty="0" smtClean="0"/>
              <a:t>aspects </a:t>
            </a:r>
            <a:r>
              <a:rPr lang="en-US" altLang="ko-KR" sz="2800" dirty="0" smtClean="0"/>
              <a:t>should be considered at least for aperiodic/SPS CSI reporting;</a:t>
            </a:r>
            <a:endParaRPr lang="en-US" altLang="ko-KR" sz="2800" dirty="0" smtClean="0"/>
          </a:p>
          <a:p>
            <a:pPr lvl="1"/>
            <a:r>
              <a:rPr lang="en-US" altLang="ko-KR" sz="2300" dirty="0" smtClean="0"/>
              <a:t>Linkage between each timing</a:t>
            </a:r>
          </a:p>
          <a:p>
            <a:pPr lvl="2"/>
            <a:r>
              <a:rPr lang="en-US" altLang="ko-KR" sz="2000" dirty="0" smtClean="0"/>
              <a:t>Ex1</a:t>
            </a:r>
            <a:r>
              <a:rPr lang="en-US" altLang="ko-KR" sz="2000" dirty="0" smtClean="0"/>
              <a:t>) RS </a:t>
            </a:r>
            <a:r>
              <a:rPr lang="en-US" altLang="ko-KR" sz="2000" dirty="0"/>
              <a:t>indication and CSI feedback triggering at the same SF</a:t>
            </a:r>
          </a:p>
          <a:p>
            <a:pPr lvl="2"/>
            <a:r>
              <a:rPr lang="en-US" altLang="ko-KR" sz="2000" dirty="0" smtClean="0"/>
              <a:t>Ex2) RS </a:t>
            </a:r>
            <a:r>
              <a:rPr lang="en-US" altLang="ko-KR" sz="2000" dirty="0"/>
              <a:t>indication and RS transmission at the same </a:t>
            </a:r>
            <a:r>
              <a:rPr lang="en-US" altLang="ko-KR" sz="2000" dirty="0" smtClean="0"/>
              <a:t>SF</a:t>
            </a:r>
          </a:p>
          <a:p>
            <a:pPr lvl="2"/>
            <a:r>
              <a:rPr lang="en-US" altLang="ko-KR" sz="2000" dirty="0" smtClean="0"/>
              <a:t>Ex3) RS indication, RS transmission, CSI feedback triggering and CSI reporting at the same SF</a:t>
            </a:r>
            <a:endParaRPr lang="en-US" altLang="ko-KR" sz="1900" dirty="0" smtClean="0"/>
          </a:p>
          <a:p>
            <a:pPr lvl="1"/>
            <a:r>
              <a:rPr lang="en-US" altLang="ko-KR" sz="2300" dirty="0" smtClean="0"/>
              <a:t>Signaling </a:t>
            </a:r>
            <a:r>
              <a:rPr lang="en-US" altLang="ko-KR" sz="2300" dirty="0" smtClean="0"/>
              <a:t>method</a:t>
            </a:r>
            <a:endParaRPr lang="en-US" altLang="ko-KR" sz="2300" dirty="0" smtClean="0"/>
          </a:p>
          <a:p>
            <a:pPr lvl="2"/>
            <a:r>
              <a:rPr lang="en-US" altLang="ko-KR" sz="2000" dirty="0"/>
              <a:t>E.g. implicit or explicit signaling on each timing</a:t>
            </a:r>
          </a:p>
          <a:p>
            <a:pPr lvl="1"/>
            <a:r>
              <a:rPr lang="en-US" altLang="ko-KR" sz="2400" dirty="0" smtClean="0"/>
              <a:t>Feasible time </a:t>
            </a:r>
            <a:r>
              <a:rPr lang="en-US" altLang="ko-KR" sz="2400" dirty="0"/>
              <a:t>gap between RS transmission and CSI reporting taking </a:t>
            </a:r>
            <a:r>
              <a:rPr lang="en-US" altLang="ko-KR" sz="2400" dirty="0" smtClean="0"/>
              <a:t>CSI computation </a:t>
            </a:r>
            <a:r>
              <a:rPr lang="en-US" altLang="ko-KR" sz="2400" dirty="0"/>
              <a:t>delay, propagation delay and UL timing advance into </a:t>
            </a:r>
            <a:r>
              <a:rPr lang="en-US" altLang="ko-KR" sz="2400" dirty="0" smtClean="0"/>
              <a:t>account</a:t>
            </a:r>
            <a:endParaRPr lang="en-US" altLang="ko-KR" sz="2000" dirty="0" smtClean="0"/>
          </a:p>
          <a:p>
            <a:pPr lvl="1"/>
            <a:r>
              <a:rPr lang="en-US" altLang="ko-KR" sz="2300" dirty="0"/>
              <a:t>Note: </a:t>
            </a:r>
            <a:r>
              <a:rPr lang="en-US" altLang="ko-KR" sz="2300" dirty="0" smtClean="0"/>
              <a:t>Single </a:t>
            </a:r>
            <a:r>
              <a:rPr lang="en-US" altLang="ko-KR" sz="2300" dirty="0"/>
              <a:t>or multiple triggering/transmission/reporting </a:t>
            </a:r>
            <a:r>
              <a:rPr lang="en-US" altLang="ko-KR" sz="2300" dirty="0" smtClean="0"/>
              <a:t>can also be considered.</a:t>
            </a:r>
            <a:endParaRPr lang="en-US" altLang="ko-KR" sz="2300" dirty="0"/>
          </a:p>
          <a:p>
            <a:pPr lvl="2"/>
            <a:r>
              <a:rPr lang="en-US" altLang="ko-KR" sz="2000" dirty="0"/>
              <a:t>Ex1) Both </a:t>
            </a:r>
            <a:r>
              <a:rPr lang="en-US" altLang="ko-KR" sz="2000" dirty="0" smtClean="0"/>
              <a:t>single shot and multi-shot </a:t>
            </a:r>
            <a:r>
              <a:rPr lang="en-US" altLang="ko-KR" sz="2000" dirty="0"/>
              <a:t>transmission of RS</a:t>
            </a:r>
          </a:p>
          <a:p>
            <a:pPr lvl="2"/>
            <a:r>
              <a:rPr lang="en-US" altLang="ko-KR" sz="2000" dirty="0"/>
              <a:t>Ex2) Both single SF and multi-SF CSI reporting </a:t>
            </a:r>
            <a:endParaRPr lang="en-US" altLang="ko-KR" sz="2000" dirty="0" smtClean="0"/>
          </a:p>
          <a:p>
            <a:pPr lvl="1"/>
            <a:r>
              <a:rPr lang="en-US" altLang="ko-KR" sz="2300" dirty="0" smtClean="0"/>
              <a:t>Note</a:t>
            </a:r>
            <a:r>
              <a:rPr lang="en-US" altLang="ko-KR" sz="2300" dirty="0"/>
              <a:t>: Timings of RS indication and CSI feedback triggering above indicates layer 1 </a:t>
            </a:r>
            <a:r>
              <a:rPr lang="en-US" altLang="ko-KR" sz="2300" dirty="0" smtClean="0"/>
              <a:t>control signaling.</a:t>
            </a:r>
            <a:endParaRPr lang="en-US" altLang="ko-KR" sz="2300" dirty="0"/>
          </a:p>
          <a:p>
            <a:pPr lvl="1"/>
            <a:r>
              <a:rPr lang="en-US" altLang="ko-KR" sz="2300" dirty="0"/>
              <a:t>Note: RS indication can be </a:t>
            </a:r>
            <a:r>
              <a:rPr lang="en-US" altLang="ko-KR" sz="2300" dirty="0" smtClean="0"/>
              <a:t>RS </a:t>
            </a:r>
            <a:r>
              <a:rPr lang="en-US" altLang="ko-KR" sz="2300" dirty="0"/>
              <a:t>triggering or RS activation/deactivation, and can include RS resource configuration. </a:t>
            </a:r>
            <a:endParaRPr lang="en-US" altLang="ko-KR" sz="2300" dirty="0" smtClean="0"/>
          </a:p>
          <a:p>
            <a:pPr lvl="1"/>
            <a:r>
              <a:rPr lang="en-US" altLang="ko-KR" sz="2300" dirty="0" smtClean="0"/>
              <a:t>Note: This doesn’t preclude a fixed timing based RS transmission for CSI measurement, CSI feedback reporting.</a:t>
            </a:r>
            <a:endParaRPr lang="en-US" altLang="ko-KR" sz="2300" dirty="0"/>
          </a:p>
        </p:txBody>
      </p:sp>
    </p:spTree>
    <p:extLst>
      <p:ext uri="{BB962C8B-B14F-4D97-AF65-F5344CB8AC3E}">
        <p14:creationId xmlns:p14="http://schemas.microsoft.com/office/powerpoint/2010/main" val="33057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12258</TotalTime>
  <Words>327</Words>
  <Application>Microsoft Office PowerPoint</Application>
  <PresentationFormat>화면 슬라이드 쇼(4:3)</PresentationFormat>
  <Paragraphs>33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 timing relationship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admin</cp:lastModifiedBy>
  <cp:revision>274</cp:revision>
  <dcterms:created xsi:type="dcterms:W3CDTF">2016-03-24T01:14:08Z</dcterms:created>
  <dcterms:modified xsi:type="dcterms:W3CDTF">2016-08-23T16:36:12Z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