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8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2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4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8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 PRS sequence generation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9756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Acorn </a:t>
            </a:r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9064" y="25603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R1-168087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168544"/>
            <a:ext cx="6096000" cy="15465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/>
              <a:t>3GPP TSG RAN WG1 Meeting #86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Gothenburg, Sweden, August 22 - 26, 2016</a:t>
            </a:r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Document for:	</a:t>
            </a:r>
            <a:r>
              <a:rPr lang="en-US" altLang="ko-KR" b="1" dirty="0" smtClean="0"/>
              <a:t>Decision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ja-JP" b="1" dirty="0" smtClean="0"/>
              <a:t>Agenda Item: 7.2.8.1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RAN1#85 agreements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OTDOA same PCI, RAN1 decides to:</a:t>
            </a:r>
          </a:p>
          <a:p>
            <a:pPr lvl="2"/>
            <a:r>
              <a:rPr lang="en-US" dirty="0"/>
              <a:t>Define </a:t>
            </a:r>
            <a:r>
              <a:rPr lang="en-US" dirty="0" smtClean="0"/>
              <a:t>N_{ID}^(PRS) for </a:t>
            </a:r>
            <a:r>
              <a:rPr lang="en-US" dirty="0"/>
              <a:t>PRS sequence/</a:t>
            </a:r>
            <a:r>
              <a:rPr lang="en-US" dirty="0" err="1"/>
              <a:t>vshift</a:t>
            </a:r>
            <a:r>
              <a:rPr lang="en-US" dirty="0"/>
              <a:t> generation per </a:t>
            </a:r>
            <a:r>
              <a:rPr lang="en-US" dirty="0" smtClean="0"/>
              <a:t>TP</a:t>
            </a:r>
          </a:p>
          <a:p>
            <a:pPr lvl="3"/>
            <a:r>
              <a:rPr lang="en-US" dirty="0"/>
              <a:t>With N_{ID}^(PRS</a:t>
            </a:r>
            <a:r>
              <a:rPr lang="en-US" dirty="0" smtClean="0"/>
              <a:t>) values ranging FFS</a:t>
            </a:r>
          </a:p>
          <a:p>
            <a:r>
              <a:rPr lang="en-US" dirty="0" smtClean="0"/>
              <a:t>Proposals in RAN1#86</a:t>
            </a:r>
          </a:p>
          <a:p>
            <a:pPr lvl="1"/>
            <a:r>
              <a:rPr lang="en-US" dirty="0" smtClean="0"/>
              <a:t>R1-167661</a:t>
            </a:r>
            <a:r>
              <a:rPr lang="en-US" dirty="0"/>
              <a:t>: Nested property. </a:t>
            </a:r>
            <a:r>
              <a:rPr lang="en-US" dirty="0" smtClean="0"/>
              <a:t>Using 3 </a:t>
            </a:r>
            <a:r>
              <a:rPr lang="en-US" dirty="0"/>
              <a:t>extra </a:t>
            </a:r>
            <a:r>
              <a:rPr lang="en-US" dirty="0" smtClean="0"/>
              <a:t>bits for PRS ID limiting </a:t>
            </a:r>
            <a:r>
              <a:rPr lang="en-US" dirty="0"/>
              <a:t>8 additional </a:t>
            </a:r>
            <a:r>
              <a:rPr lang="en-US" dirty="0" smtClean="0"/>
              <a:t>PRS </a:t>
            </a:r>
            <a:r>
              <a:rPr lang="en-US" dirty="0"/>
              <a:t>ID per physical cell </a:t>
            </a:r>
            <a:r>
              <a:rPr lang="en-US" dirty="0" smtClean="0"/>
              <a:t>ID. Ranging from 0 to 4031. No simulation results</a:t>
            </a:r>
          </a:p>
          <a:p>
            <a:pPr lvl="1"/>
            <a:r>
              <a:rPr lang="en-US" dirty="0" smtClean="0"/>
              <a:t>R1-166290, R1-166958, R1-167148:  No nested property. Using 12 bits. Ranging from 0 to 4095. No simulation results.</a:t>
            </a:r>
          </a:p>
          <a:p>
            <a:pPr lvl="1"/>
            <a:r>
              <a:rPr lang="en-US" dirty="0" smtClean="0"/>
              <a:t>R1-167696: Nested property. Using 12 bits ranging from 0 to 4031. Simulation results available by showing its feasibility.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82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N_ID^{PRS} ranging from 0 to 4031</a:t>
            </a:r>
          </a:p>
          <a:p>
            <a:r>
              <a:rPr lang="en-US" dirty="0" smtClean="0"/>
              <a:t>Sequence initialization for PRS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Vshift</a:t>
            </a:r>
            <a:r>
              <a:rPr lang="en-US" dirty="0" smtClean="0"/>
              <a:t> for PRS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96" y="3051526"/>
            <a:ext cx="9150211" cy="17510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796" y="5522007"/>
            <a:ext cx="2083230" cy="4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52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results for the proposal (R1-167696)</a:t>
            </a:r>
            <a:endParaRPr lang="en-US" dirty="0"/>
          </a:p>
        </p:txBody>
      </p:sp>
      <p:pic>
        <p:nvPicPr>
          <p:cNvPr id="205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23" y="2416176"/>
            <a:ext cx="5078413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2416176"/>
            <a:ext cx="5181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539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173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맑은 고딕</vt:lpstr>
      <vt:lpstr>Batang</vt:lpstr>
      <vt:lpstr>Arial</vt:lpstr>
      <vt:lpstr>Calibri</vt:lpstr>
      <vt:lpstr>Calibri Light</vt:lpstr>
      <vt:lpstr>Times New Roman</vt:lpstr>
      <vt:lpstr>Office Theme</vt:lpstr>
      <vt:lpstr>Way forward on PRS sequence generation</vt:lpstr>
      <vt:lpstr>Background</vt:lpstr>
      <vt:lpstr>Proposal</vt:lpstr>
      <vt:lpstr>Annex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256QAM support for Cat6/7/9/10 from Rel-12</dc:title>
  <dc:creator>Intel</dc:creator>
  <cp:keywords>CTPClassification=CTP_PUBLIC:VisualMarkings=</cp:keywords>
  <cp:lastModifiedBy>Han, Seunghee</cp:lastModifiedBy>
  <cp:revision>23</cp:revision>
  <dcterms:created xsi:type="dcterms:W3CDTF">2016-06-15T23:24:49Z</dcterms:created>
  <dcterms:modified xsi:type="dcterms:W3CDTF">2016-08-25T07:29:29Z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ab5cd27e-2200-44a3-848e-9191d44f77f4</vt:lpwstr>
  </property>
  <property fmtid="{D5CDD505-2E9C-101B-9397-08002B2CF9AE}" pid="3" name="CTP_TimeStamp">
    <vt:lpwstr>2016-08-25 07:29:28Z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