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multi-carrier UL LBT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#86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68078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Gothenburg, Sweden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26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Aug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7.2.1.3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 for DL multi-carrier operation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altLang="zh-CN" dirty="0" smtClean="0"/>
              <a:t>Type A: each carrier maintains contention window size (CWS) independently and performs a Cat-4 channel access procedure.</a:t>
            </a:r>
            <a:endParaRPr lang="zh-CN" altLang="zh-CN" sz="4400" dirty="0" smtClean="0"/>
          </a:p>
          <a:p>
            <a:pPr lvl="1"/>
            <a:r>
              <a:rPr lang="en-US" altLang="zh-CN" dirty="0" smtClean="0"/>
              <a:t>Type A1: Independent </a:t>
            </a:r>
            <a:r>
              <a:rPr lang="en-US" altLang="zh-CN" dirty="0" err="1" smtClean="0"/>
              <a:t>backoff</a:t>
            </a:r>
            <a:r>
              <a:rPr lang="en-US" altLang="zh-CN" dirty="0" smtClean="0"/>
              <a:t> counter per carrier is used. If the absence of any other technology sharing the carrier cannot be guaranteed on a long term basis (e.g. by level of regulation), after the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ceases transmission on any carrier, the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can resume decrementing the counter either after waiting for 4 CCA slots or after reinitializing the counter.</a:t>
            </a:r>
            <a:endParaRPr lang="zh-CN" altLang="zh-CN" sz="4000" dirty="0" smtClean="0"/>
          </a:p>
          <a:p>
            <a:pPr lvl="1"/>
            <a:r>
              <a:rPr lang="en-US" altLang="zh-CN" dirty="0" smtClean="0"/>
              <a:t>Type A2: The counter for each carrier is generated using the maximum CWS among all the carriers, and the counter is reinitialized after a transmission on any carrier.</a:t>
            </a:r>
          </a:p>
          <a:p>
            <a:pPr lvl="1"/>
            <a:endParaRPr lang="zh-CN" altLang="zh-CN" sz="4000" dirty="0" smtClean="0"/>
          </a:p>
          <a:p>
            <a:pPr lvl="0"/>
            <a:r>
              <a:rPr lang="en-US" altLang="zh-CN" dirty="0" smtClean="0"/>
              <a:t>Type B: one carrier is selected randomly or semi-statically from the group of carriers to perform Cat-4 LBT before transmission, other carriers can start transmission simultaneously if it succeeds with a 25us LBT before the transmission.</a:t>
            </a:r>
            <a:endParaRPr lang="zh-CN" altLang="zh-CN" sz="4400" dirty="0" smtClean="0"/>
          </a:p>
          <a:p>
            <a:pPr lvl="1"/>
            <a:r>
              <a:rPr lang="en-US" altLang="zh-CN" dirty="0" smtClean="0"/>
              <a:t>Type B1: a single CWS is maintained for the group of carriers, and the CWS adaptation is based on the HARQ-ACK feedback on all the carriers within the group.</a:t>
            </a:r>
            <a:endParaRPr lang="zh-CN" altLang="zh-CN" sz="4000" dirty="0" smtClean="0"/>
          </a:p>
          <a:p>
            <a:pPr lvl="1"/>
            <a:r>
              <a:rPr lang="en-US" altLang="zh-CN" dirty="0" smtClean="0"/>
              <a:t>Type B2: CWS is maintained independently on each carrier based on the HARQ-ACK feedback on that carrier only. The random counter for the Cat-4 LBT on the selected carrier is chosen based on the maximum CWS among all the carriers.</a:t>
            </a:r>
            <a:endParaRPr lang="zh-CN" altLang="zh-CN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 for </a:t>
            </a:r>
            <a:r>
              <a:rPr lang="en-US" dirty="0" err="1" smtClean="0"/>
              <a:t>eLAA</a:t>
            </a:r>
            <a:r>
              <a:rPr lang="en-US" dirty="0" smtClean="0"/>
              <a:t> MCOT sharing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Current </a:t>
            </a:r>
            <a:r>
              <a:rPr lang="en-US" dirty="0" err="1" smtClean="0"/>
              <a:t>eLAA</a:t>
            </a:r>
            <a:r>
              <a:rPr lang="en-US" dirty="0" smtClean="0"/>
              <a:t> agreement for MCOT sharing</a:t>
            </a:r>
          </a:p>
          <a:p>
            <a:pPr lvl="1"/>
            <a:r>
              <a:rPr lang="en-GB" altLang="zh-CN" dirty="0" smtClean="0"/>
              <a:t>For the DL and UL transmissions occurring on the same channel, an </a:t>
            </a:r>
            <a:r>
              <a:rPr lang="en-GB" altLang="zh-CN" dirty="0" err="1" smtClean="0"/>
              <a:t>eNB</a:t>
            </a:r>
            <a:r>
              <a:rPr lang="en-GB" altLang="zh-CN" dirty="0" smtClean="0"/>
              <a:t> starting the DL transmission based on a Cat 4 LBT with a given MCOT, can share its channel occupancy with its UEs such that the total transmission duration by the </a:t>
            </a:r>
            <a:r>
              <a:rPr lang="en-GB" altLang="zh-CN" dirty="0" err="1" smtClean="0"/>
              <a:t>eNB</a:t>
            </a:r>
            <a:r>
              <a:rPr lang="en-GB" altLang="zh-CN" dirty="0" smtClean="0"/>
              <a:t> and UEs does not exceed the MCOT limit.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For UL multi-carrier LBT, UE performs UL LBT according to the LBT indication from the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.</a:t>
            </a:r>
            <a:br>
              <a:rPr lang="en-US" altLang="zh-CN" dirty="0" smtClean="0"/>
            </a:br>
            <a:endParaRPr lang="en-US" altLang="zh-CN" dirty="0" smtClean="0"/>
          </a:p>
          <a:p>
            <a:r>
              <a:rPr lang="en-US" altLang="zh-CN" dirty="0" smtClean="0"/>
              <a:t>UL CWS is maintained independently for each carrier.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An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starting the DL transmission based on Type B multi-carrier LBT acquiring a given MCOT, can share its channel occupancy with its UEs on all the carriers completing Type B LBT.</a:t>
            </a:r>
          </a:p>
          <a:p>
            <a:pPr lvl="1"/>
            <a:r>
              <a:rPr lang="en-US" altLang="zh-CN" dirty="0" smtClean="0"/>
              <a:t>The channel occupancy is started with a DL transmission after the carrier performing Cat.4 LBT completes Cat.4 LBT;</a:t>
            </a:r>
            <a:br>
              <a:rPr lang="en-US" altLang="zh-CN" dirty="0" smtClean="0"/>
            </a:b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344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multi-carrier UL LBT operation</vt:lpstr>
      <vt:lpstr>Background for DL multi-carrier operation</vt:lpstr>
      <vt:lpstr>Background for eLAA MCOT sharing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transmission for consecutive subframes</dc:title>
  <dc:creator>Xiayuan (XiaYuan, WN)</dc:creator>
  <cp:lastModifiedBy>Huawei</cp:lastModifiedBy>
  <cp:revision>19</cp:revision>
  <dcterms:created xsi:type="dcterms:W3CDTF">2006-08-16T00:00:00Z</dcterms:created>
  <dcterms:modified xsi:type="dcterms:W3CDTF">2016-08-23T12:28:02Z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(2)TVc0iVMR/jAj5fWH6rbXGtflHIpR3Dn9GF6e4aJANdBRYYmTIlpDUYwQJbleIORq8fSngRg1
09GZcQD/7u0Etgn/sxpH580EGXvxKTe/n2ut9gBvX53KdH2u4R82XfF3KbwGNfr1BwQCZMjV
YRwV5iIzXR/s/cFKQQvBf65fzrafdhOvp9AGqeI+rdbcUiXAuapIaeMKR8kAH8S2sqb1V8iu
dgHOQo2o+3kRx93a08</vt:lpwstr>
  </property>
  <property fmtid="{D5CDD505-2E9C-101B-9397-08002B2CF9AE}" pid="3" name="_2015_ms_pID_7253431">
    <vt:lpwstr>lUZmMr1Zr3yyiJDwdBxd4KBc5GB5OmmJldLEuaGlvuTeFI8ZV1OSFF
iEVcyBN4cLDDxfV7esLtJl2i8LTw+tQZydLpuZTKairioz70BcexNAcqauMHTUrQcfu8tgJp
fcBVhykQG83GiAJQo9tCAjSHXudyb0vNJBPB4jANIMthlEhEBcLMH7CpYPpwqhLSPe4cKUwi
CLthlTOGDXHp9Z4w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1471955247</vt:lpwstr>
  </property>
</Properties>
</file>