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126" autoAdjust="0"/>
  </p:normalViewPr>
  <p:slideViewPr>
    <p:cSldViewPr>
      <p:cViewPr varScale="1">
        <p:scale>
          <a:sx n="92" d="100"/>
          <a:sy n="92" d="100"/>
        </p:scale>
        <p:origin x="94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support of larger maximum TBS and channel bandwidth for FeMTC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Intel, Spreadtrum, Huawei, HiSilicon, Ericsson, 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23842" y="30591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dirty="0" smtClean="0"/>
              <a:t>R1-168057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22nd – 26th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Item: 7.2.10.1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altLang="ko-KR" sz="6000" dirty="0" smtClean="0">
                <a:latin typeface="+mn-lt"/>
                <a:ea typeface="+mn-ea"/>
                <a:cs typeface="+mn-cs"/>
              </a:rPr>
              <a:t>Background</a:t>
            </a:r>
            <a:endParaRPr lang="ko-KR" altLang="en-US" sz="60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196752"/>
            <a:ext cx="85689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/>
              <a:t>Some objectives from Rel-14 FeMTC WID [RP-161321]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GB" sz="2000" i="1" dirty="0"/>
              <a:t>The objective is to specify the following improvements for machine-type communications for BL/CE (eMTC) </a:t>
            </a:r>
            <a:r>
              <a:rPr lang="en-GB" sz="2000" i="1" dirty="0" smtClean="0"/>
              <a:t>UEs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000" i="1" dirty="0" smtClean="0"/>
              <a:t>Larger </a:t>
            </a:r>
            <a:r>
              <a:rPr lang="en-US" sz="2000" i="1" dirty="0"/>
              <a:t>maximum </a:t>
            </a:r>
            <a:r>
              <a:rPr lang="en-US" sz="2000" i="1" dirty="0" smtClean="0"/>
              <a:t>TBS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000" i="1" dirty="0" smtClean="0"/>
              <a:t>Larger </a:t>
            </a:r>
            <a:r>
              <a:rPr lang="en-US" sz="2000" i="1" dirty="0"/>
              <a:t>max. PDSCH/PUSCH channel bandwidth in connected mode at least in CE mode A in order to enhance support e.g. voice and audio streaming or other applications and </a:t>
            </a:r>
            <a:r>
              <a:rPr lang="en-US" sz="2000" i="1" dirty="0" smtClean="0"/>
              <a:t>scenarios</a:t>
            </a:r>
          </a:p>
          <a:p>
            <a:pPr algn="just"/>
            <a:r>
              <a:rPr lang="en-US" sz="2000" b="1" dirty="0" smtClean="0"/>
              <a:t>Use cases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support </a:t>
            </a:r>
            <a:r>
              <a:rPr lang="en-US" sz="2000" dirty="0"/>
              <a:t>widespread </a:t>
            </a:r>
            <a:r>
              <a:rPr lang="en-US" sz="2000" dirty="0" smtClean="0"/>
              <a:t>application of eMTC technology for wearables and other devices that benefit from small form-factor, low power consumption, and enhanced coverage, but support higher-data rate applications including HD voice and </a:t>
            </a:r>
            <a:r>
              <a:rPr lang="en-US" sz="2000" dirty="0"/>
              <a:t>m</a:t>
            </a:r>
            <a:r>
              <a:rPr lang="en-US" sz="2000" dirty="0" smtClean="0"/>
              <a:t>ultimedia calls, audio/video streaming, health monitoring, etc., data rates greater than those offered by Rel-13 eMTC are necessary.</a:t>
            </a:r>
          </a:p>
          <a:p>
            <a:pPr algn="just"/>
            <a:r>
              <a:rPr lang="en-US" sz="2000" b="1" dirty="0" smtClean="0"/>
              <a:t>Observation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To realize </a:t>
            </a:r>
            <a:r>
              <a:rPr lang="en-GB" sz="2000" dirty="0" smtClean="0"/>
              <a:t>meaningful </a:t>
            </a:r>
            <a:r>
              <a:rPr lang="en-GB" sz="2000" dirty="0"/>
              <a:t>gains in data rates without sacrificing </a:t>
            </a:r>
            <a:r>
              <a:rPr lang="en-GB" sz="2000" dirty="0" smtClean="0"/>
              <a:t>coverage, the max. </a:t>
            </a:r>
            <a:r>
              <a:rPr lang="en-GB" sz="2000" dirty="0"/>
              <a:t>TBS </a:t>
            </a:r>
            <a:r>
              <a:rPr lang="en-GB" sz="2000" dirty="0" smtClean="0"/>
              <a:t>and the max. channel BW for PDSCH and PUSCH should be increased.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zh-CN" dirty="0"/>
              <a:t>For Rel-14 FeMTC UEs, </a:t>
            </a:r>
            <a:r>
              <a:rPr lang="en-US" altLang="zh-CN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maximum UL TBS for </a:t>
            </a:r>
            <a:r>
              <a:rPr lang="en-US" dirty="0" err="1"/>
              <a:t>CEMode</a:t>
            </a:r>
            <a:r>
              <a:rPr lang="en-US" dirty="0"/>
              <a:t> A UEs with maximum 1.4 MHz bandwidth in TDD/HD-FDD is increased to </a:t>
            </a:r>
            <a:r>
              <a:rPr lang="en-US" altLang="zh-CN" dirty="0"/>
              <a:t>3240 </a:t>
            </a:r>
            <a:r>
              <a:rPr lang="en-US" dirty="0"/>
              <a:t>bits</a:t>
            </a:r>
            <a:r>
              <a:rPr lang="en-US" dirty="0" smtClean="0"/>
              <a:t>.</a:t>
            </a:r>
          </a:p>
          <a:p>
            <a:pPr marL="800100" lvl="2" indent="-342900" algn="just"/>
            <a:r>
              <a:rPr lang="en-US" altLang="zh-CN" dirty="0"/>
              <a:t>Idle mode operations </a:t>
            </a:r>
            <a:r>
              <a:rPr lang="en-US" dirty="0"/>
              <a:t>r</a:t>
            </a:r>
            <a:r>
              <a:rPr lang="en-US" altLang="zh-CN" dirty="0"/>
              <a:t>euse the </a:t>
            </a:r>
            <a:r>
              <a:rPr lang="en-US" dirty="0"/>
              <a:t>Rel-13 eMTC </a:t>
            </a:r>
            <a:r>
              <a:rPr lang="en-US" dirty="0"/>
              <a:t>design</a:t>
            </a:r>
            <a:endParaRPr lang="en-US" dirty="0"/>
          </a:p>
          <a:p>
            <a:pPr marL="342900" lvl="2" indent="-342900"/>
            <a:r>
              <a:rPr lang="en-US" altLang="zh-CN" dirty="0"/>
              <a:t>For Rel-14 FeMTC UEs, </a:t>
            </a:r>
            <a:r>
              <a:rPr lang="en-US" altLang="zh-CN" dirty="0" smtClean="0"/>
              <a:t>the  </a:t>
            </a:r>
            <a:r>
              <a:rPr lang="en-US" altLang="zh-CN" dirty="0"/>
              <a:t>larger UE channel BW for PDSCH and PUSCH in RRC connected </a:t>
            </a:r>
            <a:r>
              <a:rPr lang="en-US" altLang="zh-CN" dirty="0" smtClean="0"/>
              <a:t>mode, at least in </a:t>
            </a:r>
            <a:r>
              <a:rPr lang="en-US" altLang="zh-CN" dirty="0" err="1" smtClean="0"/>
              <a:t>CEMode</a:t>
            </a:r>
            <a:r>
              <a:rPr lang="en-US" altLang="zh-CN" dirty="0" smtClean="0"/>
              <a:t> A, </a:t>
            </a:r>
            <a:r>
              <a:rPr lang="en-US" altLang="zh-CN" dirty="0"/>
              <a:t>is 5 </a:t>
            </a:r>
            <a:r>
              <a:rPr lang="en-US" altLang="zh-CN" dirty="0" smtClean="0"/>
              <a:t>MHz.</a:t>
            </a:r>
            <a:endParaRPr lang="en-US" altLang="zh-CN" dirty="0"/>
          </a:p>
          <a:p>
            <a:pPr marL="342900" lvl="2" indent="-342900"/>
            <a:r>
              <a:rPr lang="en-US" altLang="zh-CN" dirty="0"/>
              <a:t>For Rel-14 FeMTC </a:t>
            </a:r>
            <a:r>
              <a:rPr lang="en-US" altLang="zh-CN" dirty="0" smtClean="0"/>
              <a:t>UEs supporting larger UE channel BW for PDSCH and PUSCH, the </a:t>
            </a:r>
            <a:r>
              <a:rPr lang="en-US" altLang="zh-CN" dirty="0"/>
              <a:t>larger max. </a:t>
            </a:r>
            <a:r>
              <a:rPr lang="en-US" altLang="zh-CN" dirty="0" smtClean="0"/>
              <a:t>UL and DL TBS is </a:t>
            </a:r>
            <a:r>
              <a:rPr lang="en-US" altLang="zh-CN" dirty="0"/>
              <a:t>3240 </a:t>
            </a:r>
            <a:r>
              <a:rPr lang="en-US" dirty="0" smtClean="0"/>
              <a:t>bits.</a:t>
            </a: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/>
              <a:t>For Rel-14 FeMTC UEs with larger TBS </a:t>
            </a:r>
            <a:r>
              <a:rPr lang="en-US" altLang="zh-CN" sz="2400" dirty="0" smtClean="0"/>
              <a:t>and </a:t>
            </a:r>
            <a:r>
              <a:rPr lang="en-US" altLang="zh-CN" sz="2400" dirty="0"/>
              <a:t>channel BW:</a:t>
            </a:r>
          </a:p>
          <a:p>
            <a:pPr marL="800100" lvl="2" indent="-342900" algn="just"/>
            <a:r>
              <a:rPr lang="en-US" altLang="zh-CN" dirty="0"/>
              <a:t>Idle mode operations </a:t>
            </a:r>
            <a:r>
              <a:rPr lang="en-US" dirty="0"/>
              <a:t>r</a:t>
            </a:r>
            <a:r>
              <a:rPr lang="en-US" altLang="zh-CN" dirty="0"/>
              <a:t>euse the </a:t>
            </a:r>
            <a:r>
              <a:rPr lang="en-US" dirty="0"/>
              <a:t>Rel-13 eMTC </a:t>
            </a:r>
            <a:r>
              <a:rPr lang="en-US" dirty="0" smtClean="0"/>
              <a:t>design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1325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289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主题</vt:lpstr>
      <vt:lpstr>WF on support of larger maximum TBS and channel bandwidth for FeMTC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debdeep.chatterjee@intel.com</dc:creator>
  <cp:lastModifiedBy>Chatterjee, Debdeep</cp:lastModifiedBy>
  <cp:revision>127</cp:revision>
  <dcterms:created xsi:type="dcterms:W3CDTF">2015-11-15T19:00:12Z</dcterms:created>
  <dcterms:modified xsi:type="dcterms:W3CDTF">2016-08-23T09:06:24Z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