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6" r:id="rId3"/>
    <p:sldId id="277" r:id="rId4"/>
    <p:sldId id="278" r:id="rId5"/>
    <p:sldId id="279" r:id="rId6"/>
    <p:sldId id="28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586" autoAdjust="0"/>
  </p:normalViewPr>
  <p:slideViewPr>
    <p:cSldViewPr>
      <p:cViewPr varScale="1">
        <p:scale>
          <a:sx n="88" d="100"/>
          <a:sy n="88" d="100"/>
        </p:scale>
        <p:origin x="1386" y="96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CCA44-21BC-4D3D-9D65-3A2D949A6D5C}" type="datetime1">
              <a:rPr lang="en-US" altLang="zh-CN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80E77-0758-4117-8040-62DC44DD27A9}" type="datetime1">
              <a:rPr lang="en-US" altLang="zh-CN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983CA-ADEB-40DA-BCA2-7F00F9658BB3}" type="datetime1">
              <a:rPr lang="en-US" altLang="zh-CN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8E740-44D6-4EA4-BEAD-290B5F6162EA}" type="datetime1">
              <a:rPr lang="en-US" altLang="zh-CN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84FB5-73F5-4B46-B005-1D0E4944ADFF}" type="datetime1">
              <a:rPr lang="en-US" altLang="zh-CN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EC679-54C5-41F7-97EF-4E930D7E43D1}" type="datetime1">
              <a:rPr lang="en-US" altLang="zh-CN" smtClean="0"/>
              <a:pPr/>
              <a:t>8/22/2016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F61D6-BC4A-4753-883A-9A870B61109C}" type="datetime1">
              <a:rPr lang="en-US" altLang="zh-CN" smtClean="0"/>
              <a:pPr/>
              <a:t>8/22/2016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61D88-6989-49FE-B031-4F1B0DD5C92F}" type="datetime1">
              <a:rPr lang="en-US" altLang="zh-CN" smtClean="0"/>
              <a:pPr/>
              <a:t>8/22/2016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42522-56C5-48E3-ABD4-EC65787702FA}" type="datetime1">
              <a:rPr lang="en-US" altLang="zh-CN" smtClean="0"/>
              <a:pPr/>
              <a:t>8/22/2016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DE7BF-D06B-416C-BDA6-DCDC7042507D}" type="datetime1">
              <a:rPr lang="en-US" altLang="zh-CN" smtClean="0"/>
              <a:pPr/>
              <a:t>8/22/2016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EC178-1037-425A-93B5-D45ECE4625CF}" type="datetime1">
              <a:rPr lang="en-US" altLang="zh-CN" smtClean="0"/>
              <a:pPr/>
              <a:t>8/22/2016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46CC9-C4C6-49C7-916D-CFB1B8A433E2}" type="datetime1">
              <a:rPr lang="en-US" altLang="zh-CN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86</a:t>
            </a:r>
            <a:r>
              <a:rPr lang="en-GB" sz="2400" b="1" dirty="0"/>
              <a:t>	</a:t>
            </a:r>
            <a:r>
              <a:rPr lang="en-GB" sz="2400" b="1" dirty="0" smtClean="0"/>
              <a:t>	</a:t>
            </a:r>
            <a:r>
              <a:rPr lang="en-GB" sz="2400" b="1" smtClean="0"/>
              <a:t>	</a:t>
            </a:r>
            <a:r>
              <a:rPr lang="en-GB" sz="2400" b="1" smtClean="0"/>
              <a:t>R1-167951  </a:t>
            </a:r>
            <a:r>
              <a:rPr lang="en-US" sz="2400" b="1" dirty="0" smtClean="0"/>
              <a:t>Gothenburg, Sweden, 22</a:t>
            </a:r>
            <a:r>
              <a:rPr lang="en-US" sz="2400" b="1" baseline="30000" dirty="0" smtClean="0"/>
              <a:t>nd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26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Aug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8.1.5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Digital Subsystem with Hybrid Beamforming 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Nokia, ASB,…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z="1800" smtClean="0">
                <a:solidFill>
                  <a:srgbClr val="000000"/>
                </a:solidFill>
              </a:rPr>
              <a:pPr/>
              <a:t>1</a:t>
            </a:fld>
            <a:endParaRPr 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Background, the problem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GB" dirty="0" smtClean="0"/>
              <a:t>In </a:t>
            </a:r>
            <a:r>
              <a:rPr lang="en-GB" dirty="0"/>
              <a:t>previous RAN1 meetings a common assumption has been that hybrid transceiver architecture would be a typical choice for &gt;6GHz NR deployments at BS (and at UE as well</a:t>
            </a:r>
            <a:r>
              <a:rPr lang="en-GB" dirty="0" smtClean="0"/>
              <a:t>) because of</a:t>
            </a:r>
          </a:p>
          <a:p>
            <a:pPr lvl="1" fontAlgn="base" hangingPunct="0"/>
            <a:r>
              <a:rPr lang="en-US" dirty="0" smtClean="0"/>
              <a:t>Very </a:t>
            </a:r>
            <a:r>
              <a:rPr lang="en-US" dirty="0"/>
              <a:t>wide system bandwidths, from hundreds of MHz up to few </a:t>
            </a:r>
            <a:r>
              <a:rPr lang="en-US" dirty="0" smtClean="0"/>
              <a:t>GHz </a:t>
            </a:r>
            <a:r>
              <a:rPr lang="en-US" dirty="0"/>
              <a:t>available at higher carrier </a:t>
            </a:r>
            <a:r>
              <a:rPr lang="en-US" dirty="0" smtClean="0"/>
              <a:t>frequencies, lead </a:t>
            </a:r>
            <a:r>
              <a:rPr lang="en-US" dirty="0"/>
              <a:t>to low/moderate number </a:t>
            </a:r>
            <a:r>
              <a:rPr lang="en-US" dirty="0" smtClean="0"/>
              <a:t>(e.g. 2-8) of </a:t>
            </a:r>
            <a:r>
              <a:rPr lang="en-US" dirty="0"/>
              <a:t>high accuracy full bandwidth transceiver units (TXRUs) because of power consumption and </a:t>
            </a:r>
            <a:r>
              <a:rPr lang="en-US" dirty="0" smtClean="0"/>
              <a:t>cost</a:t>
            </a:r>
          </a:p>
          <a:p>
            <a:pPr fontAlgn="base" hangingPunct="0"/>
            <a:r>
              <a:rPr lang="en-US" dirty="0" smtClean="0"/>
              <a:t>Characteristics </a:t>
            </a:r>
            <a:r>
              <a:rPr lang="en-US" dirty="0"/>
              <a:t>for hybrid beamforming is operating with limited number of RF beams in parallel that can cover only portion of the cell </a:t>
            </a:r>
            <a:r>
              <a:rPr lang="en-US" dirty="0" smtClean="0"/>
              <a:t>coverage </a:t>
            </a:r>
            <a:r>
              <a:rPr lang="en-US" dirty="0"/>
              <a:t>at a </a:t>
            </a:r>
            <a:r>
              <a:rPr lang="en-US" dirty="0" smtClean="0"/>
              <a:t>time</a:t>
            </a:r>
          </a:p>
          <a:p>
            <a:pPr fontAlgn="base" hangingPunct="0"/>
            <a:endParaRPr lang="en-US" dirty="0" smtClean="0"/>
          </a:p>
          <a:p>
            <a:pPr fontAlgn="base" hangingPunct="0"/>
            <a:endParaRPr lang="en-US" dirty="0"/>
          </a:p>
          <a:p>
            <a:pPr lvl="1"/>
            <a:endParaRPr lang="zh-CN" altLang="en-US" dirty="0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16B82D59-1B37-4987-B1FB-56B7F3B51F01}" type="slidenum">
              <a:rPr lang="en-US" sz="1800" smtClean="0">
                <a:solidFill>
                  <a:srgbClr val="000000"/>
                </a:solidFill>
              </a:rPr>
              <a:pPr/>
              <a:t>2</a:t>
            </a:fld>
            <a:endParaRPr 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64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Background, the problem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fontAlgn="base" hangingPunct="0"/>
            <a:r>
              <a:rPr lang="en-US" dirty="0"/>
              <a:t>For instance in uplink operation, reception of scheduling request signals, random access channel and sounding reference signals from UEs around the sector, multiple time slots are needed (i.e. beam sweeping)</a:t>
            </a:r>
          </a:p>
          <a:p>
            <a:pPr lvl="1" fontAlgn="base" hangingPunct="0"/>
            <a:r>
              <a:rPr lang="en-US" dirty="0"/>
              <a:t>The more narrow </a:t>
            </a:r>
            <a:r>
              <a:rPr lang="en-US" dirty="0" smtClean="0"/>
              <a:t>the beams, </a:t>
            </a:r>
            <a:r>
              <a:rPr lang="en-US" dirty="0"/>
              <a:t>the less UEs can share the same beam and thus given the low number of available high accuracy and large bandwidth TXRUs, the multiplexing capacity </a:t>
            </a:r>
            <a:r>
              <a:rPr lang="en-US" dirty="0" smtClean="0"/>
              <a:t>of UL signals will </a:t>
            </a:r>
            <a:r>
              <a:rPr lang="en-US" dirty="0"/>
              <a:t>be limited by the number of TXRUs</a:t>
            </a:r>
          </a:p>
          <a:p>
            <a:pPr fontAlgn="base" hangingPunct="0"/>
            <a:endParaRPr lang="en-US" dirty="0" smtClean="0"/>
          </a:p>
          <a:p>
            <a:pPr fontAlgn="base" hangingPunct="0"/>
            <a:r>
              <a:rPr lang="en-US" dirty="0" smtClean="0"/>
              <a:t>Operation using </a:t>
            </a:r>
            <a:r>
              <a:rPr lang="en-US" dirty="0"/>
              <a:t>hybrid beamforming system especially with high number of active UEs in the cell introduces </a:t>
            </a:r>
            <a:r>
              <a:rPr lang="en-US" dirty="0" smtClean="0"/>
              <a:t>deteriorations </a:t>
            </a:r>
            <a:r>
              <a:rPr lang="en-US" dirty="0"/>
              <a:t>compared to full digital </a:t>
            </a:r>
            <a:r>
              <a:rPr lang="en-US" dirty="0" smtClean="0"/>
              <a:t>system</a:t>
            </a:r>
            <a:endParaRPr lang="en-US" sz="4000" dirty="0"/>
          </a:p>
          <a:p>
            <a:pPr lvl="1" fontAlgn="base" hangingPunct="0"/>
            <a:r>
              <a:rPr lang="en-US" dirty="0"/>
              <a:t>Physical layer </a:t>
            </a:r>
            <a:r>
              <a:rPr lang="en-US" dirty="0" smtClean="0"/>
              <a:t>latency and uplink control channel capacity</a:t>
            </a:r>
            <a:endParaRPr lang="en-US" sz="3600" dirty="0"/>
          </a:p>
          <a:p>
            <a:pPr lvl="2" fontAlgn="base" hangingPunct="0"/>
            <a:r>
              <a:rPr lang="en-US" dirty="0" smtClean="0"/>
              <a:t>For instance, scheduling </a:t>
            </a:r>
            <a:r>
              <a:rPr lang="en-US" dirty="0"/>
              <a:t>latency increases with decreasing number of parallel beams with fixed scheduling request (SR) resource </a:t>
            </a:r>
            <a:r>
              <a:rPr lang="en-US" dirty="0" smtClean="0"/>
              <a:t>overhead in the system (achievable </a:t>
            </a:r>
            <a:r>
              <a:rPr lang="en-US" dirty="0" err="1" smtClean="0"/>
              <a:t>Tx</a:t>
            </a:r>
            <a:r>
              <a:rPr lang="en-US" dirty="0" smtClean="0"/>
              <a:t> periodicity per UE gets lower)</a:t>
            </a:r>
            <a:endParaRPr lang="en-US" sz="3200" dirty="0"/>
          </a:p>
          <a:p>
            <a:pPr fontAlgn="base" hangingPunct="0"/>
            <a:endParaRPr lang="en-US" dirty="0"/>
          </a:p>
          <a:p>
            <a:pPr lvl="1"/>
            <a:endParaRPr lang="zh-CN" altLang="en-US" dirty="0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16B82D59-1B37-4987-B1FB-56B7F3B51F01}" type="slidenum">
              <a:rPr lang="en-US" sz="1800" smtClean="0">
                <a:solidFill>
                  <a:srgbClr val="000000"/>
                </a:solidFill>
              </a:rPr>
              <a:pPr/>
              <a:t>3</a:t>
            </a:fld>
            <a:endParaRPr 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77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i-FI" dirty="0" err="1" smtClean="0"/>
              <a:t>Background</a:t>
            </a:r>
            <a:r>
              <a:rPr lang="fi-FI" dirty="0" smtClean="0"/>
              <a:t>, </a:t>
            </a:r>
            <a:r>
              <a:rPr lang="fi-FI" dirty="0" err="1" smtClean="0"/>
              <a:t>Potential</a:t>
            </a:r>
            <a:r>
              <a:rPr lang="fi-FI" dirty="0" smtClean="0"/>
              <a:t> </a:t>
            </a:r>
            <a:r>
              <a:rPr lang="fi-FI" dirty="0" err="1" smtClean="0"/>
              <a:t>solution</a:t>
            </a:r>
            <a:r>
              <a:rPr lang="fi-FI" dirty="0" smtClean="0"/>
              <a:t>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246" y="990600"/>
            <a:ext cx="8677507" cy="4525963"/>
          </a:xfrm>
        </p:spPr>
        <p:txBody>
          <a:bodyPr>
            <a:noAutofit/>
          </a:bodyPr>
          <a:lstStyle/>
          <a:p>
            <a:pPr fontAlgn="base" hangingPunct="0"/>
            <a:r>
              <a:rPr lang="en-GB" sz="2000" dirty="0" smtClean="0"/>
              <a:t>Potential solution to improve hybrid Rx operation could </a:t>
            </a:r>
            <a:r>
              <a:rPr lang="en-GB" sz="2000" dirty="0"/>
              <a:t>be an implementation of a cost effective digital RX subsystem along with the main hybrid RX </a:t>
            </a:r>
            <a:r>
              <a:rPr lang="en-GB" sz="2000" dirty="0" smtClean="0"/>
              <a:t>system</a:t>
            </a:r>
          </a:p>
          <a:p>
            <a:pPr fontAlgn="base" hangingPunct="0"/>
            <a:r>
              <a:rPr lang="en-GB" sz="2000" dirty="0" smtClean="0"/>
              <a:t>The </a:t>
            </a:r>
            <a:r>
              <a:rPr lang="en-GB" sz="2000" dirty="0"/>
              <a:t>digital RX subsystem could be used for reception of certain uplink control channels and small payload data transmissions in parallel with the main hybrid </a:t>
            </a:r>
            <a:r>
              <a:rPr lang="en-GB" sz="2000" dirty="0" smtClean="0"/>
              <a:t>RX</a:t>
            </a:r>
          </a:p>
          <a:p>
            <a:pPr fontAlgn="base" hangingPunct="0"/>
            <a:r>
              <a:rPr lang="en-GB" sz="2000" dirty="0" smtClean="0"/>
              <a:t>The </a:t>
            </a:r>
            <a:r>
              <a:rPr lang="en-GB" sz="2000" dirty="0"/>
              <a:t>cost effective digital subsystem could be build for instance using high number of narrowband </a:t>
            </a:r>
            <a:r>
              <a:rPr lang="en-GB" sz="2000" dirty="0" smtClean="0"/>
              <a:t>RXRUs </a:t>
            </a:r>
            <a:r>
              <a:rPr lang="en-GB" sz="2000" dirty="0"/>
              <a:t>or low accuracy </a:t>
            </a:r>
            <a:r>
              <a:rPr lang="en-GB" sz="2000" dirty="0" smtClean="0"/>
              <a:t>RXRUs</a:t>
            </a:r>
            <a:r>
              <a:rPr lang="en-GB" sz="2000" dirty="0"/>
              <a:t>, or a combination of both</a:t>
            </a:r>
            <a:r>
              <a:rPr lang="en-GB" sz="2000" dirty="0" smtClean="0"/>
              <a:t>.</a:t>
            </a:r>
          </a:p>
          <a:p>
            <a:pPr fontAlgn="base" hangingPunct="0"/>
            <a:r>
              <a:rPr lang="en-GB" sz="2000" dirty="0" smtClean="0"/>
              <a:t>Considering </a:t>
            </a:r>
            <a:r>
              <a:rPr lang="en-GB" sz="2000" dirty="0"/>
              <a:t>the narrowband option more promising, NR supporting control channels with bandwidths &lt;&lt; system bandwidth, it would be attractive option to implement a subsystem with high number of narrowband </a:t>
            </a:r>
            <a:r>
              <a:rPr lang="en-GB" sz="2000" dirty="0" smtClean="0"/>
              <a:t>RXRUs </a:t>
            </a:r>
            <a:r>
              <a:rPr lang="en-GB" sz="2000" dirty="0"/>
              <a:t>to build a “full digital” receiver being able to process UL signals from the whole sector at once with high enough array gain and high </a:t>
            </a:r>
            <a:r>
              <a:rPr lang="en-GB" sz="2000" dirty="0" err="1"/>
              <a:t>DoA</a:t>
            </a:r>
            <a:r>
              <a:rPr lang="en-GB" sz="2000" dirty="0"/>
              <a:t> resolution </a:t>
            </a:r>
            <a:r>
              <a:rPr lang="en-GB" sz="2000" dirty="0" smtClean="0"/>
              <a:t>capabilities</a:t>
            </a:r>
          </a:p>
          <a:p>
            <a:pPr fontAlgn="base" hangingPunct="0"/>
            <a:r>
              <a:rPr lang="en-GB" sz="2000" dirty="0" smtClean="0"/>
              <a:t>Benefits </a:t>
            </a:r>
            <a:r>
              <a:rPr lang="en-GB" sz="2000" dirty="0"/>
              <a:t>include:</a:t>
            </a:r>
            <a:endParaRPr lang="en-US" sz="2000" dirty="0"/>
          </a:p>
          <a:p>
            <a:pPr lvl="1" fontAlgn="base" hangingPunct="0"/>
            <a:r>
              <a:rPr lang="en-GB" sz="1600" dirty="0"/>
              <a:t>Physical layer latency reduction</a:t>
            </a:r>
            <a:endParaRPr lang="en-US" sz="1600" dirty="0"/>
          </a:p>
          <a:p>
            <a:pPr lvl="1" fontAlgn="base" hangingPunct="0"/>
            <a:r>
              <a:rPr lang="en-GB" sz="1600" dirty="0"/>
              <a:t>Capacity increase in terms of number of active UEs</a:t>
            </a:r>
            <a:endParaRPr lang="en-US" sz="1600" dirty="0"/>
          </a:p>
          <a:p>
            <a:pPr lvl="1" fontAlgn="base" hangingPunct="0"/>
            <a:r>
              <a:rPr lang="en-GB" sz="1600" dirty="0" smtClean="0"/>
              <a:t>Reduced </a:t>
            </a:r>
            <a:r>
              <a:rPr lang="en-GB" sz="1600" dirty="0"/>
              <a:t>system </a:t>
            </a:r>
            <a:r>
              <a:rPr lang="en-GB" sz="1600" dirty="0" smtClean="0"/>
              <a:t>overhead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268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51" name="Straight Connector 1050"/>
          <p:cNvCxnSpPr/>
          <p:nvPr/>
        </p:nvCxnSpPr>
        <p:spPr>
          <a:xfrm flipH="1">
            <a:off x="457200" y="2209800"/>
            <a:ext cx="644769" cy="0"/>
          </a:xfrm>
          <a:prstGeom prst="line">
            <a:avLst/>
          </a:prstGeom>
          <a:noFill/>
          <a:ln w="19050" cap="flat" cmpd="sng" algn="ctr">
            <a:solidFill>
              <a:srgbClr val="00C9FF"/>
            </a:solidFill>
            <a:prstDash val="solid"/>
          </a:ln>
          <a:effectLst/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51" y="0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fi-FI" dirty="0" err="1" smtClean="0"/>
              <a:t>Background</a:t>
            </a:r>
            <a:r>
              <a:rPr lang="fi-FI" dirty="0" smtClean="0"/>
              <a:t>, </a:t>
            </a:r>
            <a:r>
              <a:rPr lang="fi-FI" dirty="0" err="1" smtClean="0"/>
              <a:t>Potential</a:t>
            </a:r>
            <a:r>
              <a:rPr lang="fi-FI" dirty="0" smtClean="0"/>
              <a:t> </a:t>
            </a:r>
            <a:r>
              <a:rPr lang="fi-FI" dirty="0" err="1" smtClean="0"/>
              <a:t>solution</a:t>
            </a:r>
            <a:r>
              <a:rPr lang="fi-FI" dirty="0" smtClean="0"/>
              <a:t> (2/2)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5</a:t>
            </a:fld>
            <a:endParaRPr lang="en-US" dirty="0"/>
          </a:p>
        </p:txBody>
      </p:sp>
      <p:grpSp>
        <p:nvGrpSpPr>
          <p:cNvPr id="526" name="Group 525"/>
          <p:cNvGrpSpPr/>
          <p:nvPr/>
        </p:nvGrpSpPr>
        <p:grpSpPr>
          <a:xfrm>
            <a:off x="1101969" y="1828800"/>
            <a:ext cx="1309688" cy="1448120"/>
            <a:chOff x="5334000" y="1380805"/>
            <a:chExt cx="1309688" cy="1448120"/>
          </a:xfrm>
        </p:grpSpPr>
        <p:sp>
          <p:nvSpPr>
            <p:cNvPr id="527" name="Rectangle 526"/>
            <p:cNvSpPr/>
            <p:nvPr/>
          </p:nvSpPr>
          <p:spPr>
            <a:xfrm>
              <a:off x="5334000" y="1380805"/>
              <a:ext cx="1309688" cy="1448120"/>
            </a:xfrm>
            <a:prstGeom prst="rect">
              <a:avLst/>
            </a:prstGeom>
            <a:noFill/>
            <a:ln w="9525" cap="flat" cmpd="sng" algn="ctr">
              <a:solidFill>
                <a:srgbClr val="124191"/>
              </a:solidFill>
              <a:prstDash val="solid"/>
            </a:ln>
            <a:effectLst/>
          </p:spPr>
          <p:txBody>
            <a:bodyPr tIns="90000" bIns="90000" rtlCol="0" anchor="t" anchorCtr="0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A8BBC0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endParaRPr>
            </a:p>
          </p:txBody>
        </p:sp>
        <p:cxnSp>
          <p:nvCxnSpPr>
            <p:cNvPr id="528" name="Straight Connector 527"/>
            <p:cNvCxnSpPr/>
            <p:nvPr/>
          </p:nvCxnSpPr>
          <p:spPr>
            <a:xfrm flipH="1">
              <a:off x="5363152" y="1416524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529" name="Straight Connector 528"/>
            <p:cNvCxnSpPr/>
            <p:nvPr/>
          </p:nvCxnSpPr>
          <p:spPr>
            <a:xfrm>
              <a:off x="5357525" y="1416524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530" name="Straight Connector 529"/>
            <p:cNvCxnSpPr/>
            <p:nvPr/>
          </p:nvCxnSpPr>
          <p:spPr>
            <a:xfrm flipH="1">
              <a:off x="5521179" y="1416524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531" name="Straight Connector 530"/>
            <p:cNvCxnSpPr/>
            <p:nvPr/>
          </p:nvCxnSpPr>
          <p:spPr>
            <a:xfrm>
              <a:off x="5515552" y="1416524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532" name="Straight Connector 531"/>
            <p:cNvCxnSpPr/>
            <p:nvPr/>
          </p:nvCxnSpPr>
          <p:spPr>
            <a:xfrm flipH="1">
              <a:off x="5679206" y="1416524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533" name="Straight Connector 532"/>
            <p:cNvCxnSpPr/>
            <p:nvPr/>
          </p:nvCxnSpPr>
          <p:spPr>
            <a:xfrm>
              <a:off x="5673579" y="1416524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534" name="Straight Connector 533"/>
            <p:cNvCxnSpPr/>
            <p:nvPr/>
          </p:nvCxnSpPr>
          <p:spPr>
            <a:xfrm flipH="1">
              <a:off x="5837233" y="1416524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535" name="Straight Connector 534"/>
            <p:cNvCxnSpPr/>
            <p:nvPr/>
          </p:nvCxnSpPr>
          <p:spPr>
            <a:xfrm>
              <a:off x="5831606" y="1416524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536" name="Straight Connector 535"/>
            <p:cNvCxnSpPr/>
            <p:nvPr/>
          </p:nvCxnSpPr>
          <p:spPr>
            <a:xfrm flipH="1">
              <a:off x="5995260" y="1416524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537" name="Straight Connector 536"/>
            <p:cNvCxnSpPr/>
            <p:nvPr/>
          </p:nvCxnSpPr>
          <p:spPr>
            <a:xfrm>
              <a:off x="5989633" y="1416524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538" name="Straight Connector 537"/>
            <p:cNvCxnSpPr/>
            <p:nvPr/>
          </p:nvCxnSpPr>
          <p:spPr>
            <a:xfrm flipH="1">
              <a:off x="6153287" y="1416524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539" name="Straight Connector 538"/>
            <p:cNvCxnSpPr/>
            <p:nvPr/>
          </p:nvCxnSpPr>
          <p:spPr>
            <a:xfrm>
              <a:off x="6147660" y="1416524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540" name="Straight Connector 539"/>
            <p:cNvCxnSpPr/>
            <p:nvPr/>
          </p:nvCxnSpPr>
          <p:spPr>
            <a:xfrm flipH="1">
              <a:off x="6311314" y="1416524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541" name="Straight Connector 540"/>
            <p:cNvCxnSpPr/>
            <p:nvPr/>
          </p:nvCxnSpPr>
          <p:spPr>
            <a:xfrm>
              <a:off x="6305687" y="1416524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542" name="Straight Connector 541"/>
            <p:cNvCxnSpPr/>
            <p:nvPr/>
          </p:nvCxnSpPr>
          <p:spPr>
            <a:xfrm flipH="1">
              <a:off x="6469341" y="1416524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543" name="Straight Connector 542"/>
            <p:cNvCxnSpPr/>
            <p:nvPr/>
          </p:nvCxnSpPr>
          <p:spPr>
            <a:xfrm>
              <a:off x="6463714" y="1416524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544" name="Straight Connector 543"/>
            <p:cNvCxnSpPr/>
            <p:nvPr/>
          </p:nvCxnSpPr>
          <p:spPr>
            <a:xfrm flipH="1">
              <a:off x="5363152" y="1593392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545" name="Straight Connector 544"/>
            <p:cNvCxnSpPr/>
            <p:nvPr/>
          </p:nvCxnSpPr>
          <p:spPr>
            <a:xfrm>
              <a:off x="5357525" y="1593392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546" name="Straight Connector 545"/>
            <p:cNvCxnSpPr/>
            <p:nvPr/>
          </p:nvCxnSpPr>
          <p:spPr>
            <a:xfrm flipH="1">
              <a:off x="5521179" y="1593392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547" name="Straight Connector 546"/>
            <p:cNvCxnSpPr/>
            <p:nvPr/>
          </p:nvCxnSpPr>
          <p:spPr>
            <a:xfrm>
              <a:off x="5515552" y="1593392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548" name="Straight Connector 547"/>
            <p:cNvCxnSpPr/>
            <p:nvPr/>
          </p:nvCxnSpPr>
          <p:spPr>
            <a:xfrm flipH="1">
              <a:off x="5679206" y="1593392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549" name="Straight Connector 548"/>
            <p:cNvCxnSpPr/>
            <p:nvPr/>
          </p:nvCxnSpPr>
          <p:spPr>
            <a:xfrm>
              <a:off x="5673579" y="1593392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550" name="Straight Connector 549"/>
            <p:cNvCxnSpPr/>
            <p:nvPr/>
          </p:nvCxnSpPr>
          <p:spPr>
            <a:xfrm flipH="1">
              <a:off x="5837233" y="1593392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551" name="Straight Connector 550"/>
            <p:cNvCxnSpPr/>
            <p:nvPr/>
          </p:nvCxnSpPr>
          <p:spPr>
            <a:xfrm>
              <a:off x="5831606" y="1593392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552" name="Straight Connector 551"/>
            <p:cNvCxnSpPr/>
            <p:nvPr/>
          </p:nvCxnSpPr>
          <p:spPr>
            <a:xfrm flipH="1">
              <a:off x="5995260" y="1593392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553" name="Straight Connector 552"/>
            <p:cNvCxnSpPr/>
            <p:nvPr/>
          </p:nvCxnSpPr>
          <p:spPr>
            <a:xfrm>
              <a:off x="5989633" y="1593392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554" name="Straight Connector 553"/>
            <p:cNvCxnSpPr/>
            <p:nvPr/>
          </p:nvCxnSpPr>
          <p:spPr>
            <a:xfrm flipH="1">
              <a:off x="6153287" y="1593392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555" name="Straight Connector 554"/>
            <p:cNvCxnSpPr/>
            <p:nvPr/>
          </p:nvCxnSpPr>
          <p:spPr>
            <a:xfrm>
              <a:off x="6147660" y="1593392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556" name="Straight Connector 555"/>
            <p:cNvCxnSpPr/>
            <p:nvPr/>
          </p:nvCxnSpPr>
          <p:spPr>
            <a:xfrm flipH="1">
              <a:off x="6311314" y="1593392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557" name="Straight Connector 556"/>
            <p:cNvCxnSpPr/>
            <p:nvPr/>
          </p:nvCxnSpPr>
          <p:spPr>
            <a:xfrm>
              <a:off x="6305687" y="1593392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558" name="Straight Connector 557"/>
            <p:cNvCxnSpPr/>
            <p:nvPr/>
          </p:nvCxnSpPr>
          <p:spPr>
            <a:xfrm flipH="1">
              <a:off x="6469341" y="1593392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559" name="Straight Connector 558"/>
            <p:cNvCxnSpPr/>
            <p:nvPr/>
          </p:nvCxnSpPr>
          <p:spPr>
            <a:xfrm>
              <a:off x="6463714" y="1593392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560" name="Straight Connector 559"/>
            <p:cNvCxnSpPr/>
            <p:nvPr/>
          </p:nvCxnSpPr>
          <p:spPr>
            <a:xfrm flipH="1">
              <a:off x="5363152" y="1770260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561" name="Straight Connector 560"/>
            <p:cNvCxnSpPr/>
            <p:nvPr/>
          </p:nvCxnSpPr>
          <p:spPr>
            <a:xfrm>
              <a:off x="5357525" y="1770260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562" name="Straight Connector 561"/>
            <p:cNvCxnSpPr/>
            <p:nvPr/>
          </p:nvCxnSpPr>
          <p:spPr>
            <a:xfrm flipH="1">
              <a:off x="5521179" y="1770260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563" name="Straight Connector 562"/>
            <p:cNvCxnSpPr/>
            <p:nvPr/>
          </p:nvCxnSpPr>
          <p:spPr>
            <a:xfrm>
              <a:off x="5515552" y="1770260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564" name="Straight Connector 563"/>
            <p:cNvCxnSpPr/>
            <p:nvPr/>
          </p:nvCxnSpPr>
          <p:spPr>
            <a:xfrm flipH="1">
              <a:off x="5679206" y="1770260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565" name="Straight Connector 564"/>
            <p:cNvCxnSpPr/>
            <p:nvPr/>
          </p:nvCxnSpPr>
          <p:spPr>
            <a:xfrm>
              <a:off x="5673579" y="1770260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566" name="Straight Connector 565"/>
            <p:cNvCxnSpPr/>
            <p:nvPr/>
          </p:nvCxnSpPr>
          <p:spPr>
            <a:xfrm flipH="1">
              <a:off x="5837233" y="1770260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567" name="Straight Connector 566"/>
            <p:cNvCxnSpPr/>
            <p:nvPr/>
          </p:nvCxnSpPr>
          <p:spPr>
            <a:xfrm>
              <a:off x="5831606" y="1770260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568" name="Straight Connector 567"/>
            <p:cNvCxnSpPr/>
            <p:nvPr/>
          </p:nvCxnSpPr>
          <p:spPr>
            <a:xfrm flipH="1">
              <a:off x="5995260" y="1770260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569" name="Straight Connector 568"/>
            <p:cNvCxnSpPr/>
            <p:nvPr/>
          </p:nvCxnSpPr>
          <p:spPr>
            <a:xfrm>
              <a:off x="5989633" y="1770260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570" name="Straight Connector 569"/>
            <p:cNvCxnSpPr/>
            <p:nvPr/>
          </p:nvCxnSpPr>
          <p:spPr>
            <a:xfrm flipH="1">
              <a:off x="6153287" y="1770260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571" name="Straight Connector 570"/>
            <p:cNvCxnSpPr/>
            <p:nvPr/>
          </p:nvCxnSpPr>
          <p:spPr>
            <a:xfrm>
              <a:off x="6147660" y="1770260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572" name="Straight Connector 571"/>
            <p:cNvCxnSpPr/>
            <p:nvPr/>
          </p:nvCxnSpPr>
          <p:spPr>
            <a:xfrm flipH="1">
              <a:off x="6311314" y="1770260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573" name="Straight Connector 572"/>
            <p:cNvCxnSpPr/>
            <p:nvPr/>
          </p:nvCxnSpPr>
          <p:spPr>
            <a:xfrm>
              <a:off x="6305687" y="1770260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574" name="Straight Connector 573"/>
            <p:cNvCxnSpPr/>
            <p:nvPr/>
          </p:nvCxnSpPr>
          <p:spPr>
            <a:xfrm flipH="1">
              <a:off x="6469341" y="1770260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575" name="Straight Connector 574"/>
            <p:cNvCxnSpPr/>
            <p:nvPr/>
          </p:nvCxnSpPr>
          <p:spPr>
            <a:xfrm>
              <a:off x="6463714" y="1770260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576" name="Straight Connector 575"/>
            <p:cNvCxnSpPr/>
            <p:nvPr/>
          </p:nvCxnSpPr>
          <p:spPr>
            <a:xfrm flipH="1">
              <a:off x="5363152" y="1947128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577" name="Straight Connector 576"/>
            <p:cNvCxnSpPr/>
            <p:nvPr/>
          </p:nvCxnSpPr>
          <p:spPr>
            <a:xfrm>
              <a:off x="5357525" y="1947128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578" name="Straight Connector 577"/>
            <p:cNvCxnSpPr/>
            <p:nvPr/>
          </p:nvCxnSpPr>
          <p:spPr>
            <a:xfrm flipH="1">
              <a:off x="5521179" y="1947128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579" name="Straight Connector 578"/>
            <p:cNvCxnSpPr/>
            <p:nvPr/>
          </p:nvCxnSpPr>
          <p:spPr>
            <a:xfrm>
              <a:off x="5515552" y="1947128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580" name="Straight Connector 579"/>
            <p:cNvCxnSpPr/>
            <p:nvPr/>
          </p:nvCxnSpPr>
          <p:spPr>
            <a:xfrm flipH="1">
              <a:off x="5679206" y="1947128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581" name="Straight Connector 580"/>
            <p:cNvCxnSpPr/>
            <p:nvPr/>
          </p:nvCxnSpPr>
          <p:spPr>
            <a:xfrm>
              <a:off x="5673579" y="1947128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582" name="Straight Connector 581"/>
            <p:cNvCxnSpPr/>
            <p:nvPr/>
          </p:nvCxnSpPr>
          <p:spPr>
            <a:xfrm flipH="1">
              <a:off x="5837233" y="1947128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583" name="Straight Connector 582"/>
            <p:cNvCxnSpPr/>
            <p:nvPr/>
          </p:nvCxnSpPr>
          <p:spPr>
            <a:xfrm>
              <a:off x="5831606" y="1947128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584" name="Straight Connector 583"/>
            <p:cNvCxnSpPr/>
            <p:nvPr/>
          </p:nvCxnSpPr>
          <p:spPr>
            <a:xfrm flipH="1">
              <a:off x="5995260" y="1947128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585" name="Straight Connector 584"/>
            <p:cNvCxnSpPr/>
            <p:nvPr/>
          </p:nvCxnSpPr>
          <p:spPr>
            <a:xfrm>
              <a:off x="5989633" y="1947128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586" name="Straight Connector 585"/>
            <p:cNvCxnSpPr/>
            <p:nvPr/>
          </p:nvCxnSpPr>
          <p:spPr>
            <a:xfrm flipH="1">
              <a:off x="6153287" y="1947128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587" name="Straight Connector 586"/>
            <p:cNvCxnSpPr/>
            <p:nvPr/>
          </p:nvCxnSpPr>
          <p:spPr>
            <a:xfrm>
              <a:off x="6147660" y="1947128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588" name="Straight Connector 587"/>
            <p:cNvCxnSpPr/>
            <p:nvPr/>
          </p:nvCxnSpPr>
          <p:spPr>
            <a:xfrm flipH="1">
              <a:off x="6311314" y="1947128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589" name="Straight Connector 588"/>
            <p:cNvCxnSpPr/>
            <p:nvPr/>
          </p:nvCxnSpPr>
          <p:spPr>
            <a:xfrm>
              <a:off x="6305687" y="1947128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590" name="Straight Connector 589"/>
            <p:cNvCxnSpPr/>
            <p:nvPr/>
          </p:nvCxnSpPr>
          <p:spPr>
            <a:xfrm flipH="1">
              <a:off x="6469341" y="1947128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591" name="Straight Connector 590"/>
            <p:cNvCxnSpPr/>
            <p:nvPr/>
          </p:nvCxnSpPr>
          <p:spPr>
            <a:xfrm>
              <a:off x="6463714" y="1947128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592" name="Straight Connector 591"/>
            <p:cNvCxnSpPr/>
            <p:nvPr/>
          </p:nvCxnSpPr>
          <p:spPr>
            <a:xfrm flipH="1">
              <a:off x="5363152" y="2123996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593" name="Straight Connector 592"/>
            <p:cNvCxnSpPr/>
            <p:nvPr/>
          </p:nvCxnSpPr>
          <p:spPr>
            <a:xfrm>
              <a:off x="5357525" y="2123996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594" name="Straight Connector 593"/>
            <p:cNvCxnSpPr/>
            <p:nvPr/>
          </p:nvCxnSpPr>
          <p:spPr>
            <a:xfrm flipH="1">
              <a:off x="5521179" y="2123996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595" name="Straight Connector 594"/>
            <p:cNvCxnSpPr/>
            <p:nvPr/>
          </p:nvCxnSpPr>
          <p:spPr>
            <a:xfrm>
              <a:off x="5515552" y="2123996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596" name="Straight Connector 595"/>
            <p:cNvCxnSpPr/>
            <p:nvPr/>
          </p:nvCxnSpPr>
          <p:spPr>
            <a:xfrm flipH="1">
              <a:off x="5679206" y="2123996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597" name="Straight Connector 596"/>
            <p:cNvCxnSpPr/>
            <p:nvPr/>
          </p:nvCxnSpPr>
          <p:spPr>
            <a:xfrm>
              <a:off x="5673579" y="2123996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598" name="Straight Connector 597"/>
            <p:cNvCxnSpPr/>
            <p:nvPr/>
          </p:nvCxnSpPr>
          <p:spPr>
            <a:xfrm flipH="1">
              <a:off x="5837233" y="2123996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599" name="Straight Connector 598"/>
            <p:cNvCxnSpPr/>
            <p:nvPr/>
          </p:nvCxnSpPr>
          <p:spPr>
            <a:xfrm>
              <a:off x="5831606" y="2123996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00" name="Straight Connector 599"/>
            <p:cNvCxnSpPr/>
            <p:nvPr/>
          </p:nvCxnSpPr>
          <p:spPr>
            <a:xfrm flipH="1">
              <a:off x="5995260" y="2123996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01" name="Straight Connector 600"/>
            <p:cNvCxnSpPr/>
            <p:nvPr/>
          </p:nvCxnSpPr>
          <p:spPr>
            <a:xfrm>
              <a:off x="5989633" y="2123996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02" name="Straight Connector 601"/>
            <p:cNvCxnSpPr/>
            <p:nvPr/>
          </p:nvCxnSpPr>
          <p:spPr>
            <a:xfrm flipH="1">
              <a:off x="6153287" y="2123996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03" name="Straight Connector 602"/>
            <p:cNvCxnSpPr/>
            <p:nvPr/>
          </p:nvCxnSpPr>
          <p:spPr>
            <a:xfrm>
              <a:off x="6147660" y="2123996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04" name="Straight Connector 603"/>
            <p:cNvCxnSpPr/>
            <p:nvPr/>
          </p:nvCxnSpPr>
          <p:spPr>
            <a:xfrm flipH="1">
              <a:off x="6311314" y="2123996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05" name="Straight Connector 604"/>
            <p:cNvCxnSpPr/>
            <p:nvPr/>
          </p:nvCxnSpPr>
          <p:spPr>
            <a:xfrm>
              <a:off x="6305687" y="2123996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06" name="Straight Connector 605"/>
            <p:cNvCxnSpPr/>
            <p:nvPr/>
          </p:nvCxnSpPr>
          <p:spPr>
            <a:xfrm flipH="1">
              <a:off x="6469341" y="2123996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07" name="Straight Connector 606"/>
            <p:cNvCxnSpPr/>
            <p:nvPr/>
          </p:nvCxnSpPr>
          <p:spPr>
            <a:xfrm>
              <a:off x="6463714" y="2123996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08" name="Straight Connector 607"/>
            <p:cNvCxnSpPr/>
            <p:nvPr/>
          </p:nvCxnSpPr>
          <p:spPr>
            <a:xfrm flipH="1">
              <a:off x="5363152" y="2300864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09" name="Straight Connector 608"/>
            <p:cNvCxnSpPr/>
            <p:nvPr/>
          </p:nvCxnSpPr>
          <p:spPr>
            <a:xfrm>
              <a:off x="5357525" y="2300864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10" name="Straight Connector 609"/>
            <p:cNvCxnSpPr/>
            <p:nvPr/>
          </p:nvCxnSpPr>
          <p:spPr>
            <a:xfrm flipH="1">
              <a:off x="5521179" y="2300864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11" name="Straight Connector 610"/>
            <p:cNvCxnSpPr/>
            <p:nvPr/>
          </p:nvCxnSpPr>
          <p:spPr>
            <a:xfrm>
              <a:off x="5515552" y="2300864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12" name="Straight Connector 611"/>
            <p:cNvCxnSpPr/>
            <p:nvPr/>
          </p:nvCxnSpPr>
          <p:spPr>
            <a:xfrm flipH="1">
              <a:off x="5679206" y="2300864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13" name="Straight Connector 612"/>
            <p:cNvCxnSpPr/>
            <p:nvPr/>
          </p:nvCxnSpPr>
          <p:spPr>
            <a:xfrm>
              <a:off x="5673579" y="2300864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14" name="Straight Connector 613"/>
            <p:cNvCxnSpPr/>
            <p:nvPr/>
          </p:nvCxnSpPr>
          <p:spPr>
            <a:xfrm flipH="1">
              <a:off x="5837233" y="2300864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15" name="Straight Connector 614"/>
            <p:cNvCxnSpPr/>
            <p:nvPr/>
          </p:nvCxnSpPr>
          <p:spPr>
            <a:xfrm>
              <a:off x="5831606" y="2300864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16" name="Straight Connector 615"/>
            <p:cNvCxnSpPr/>
            <p:nvPr/>
          </p:nvCxnSpPr>
          <p:spPr>
            <a:xfrm flipH="1">
              <a:off x="5995260" y="2300864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17" name="Straight Connector 616"/>
            <p:cNvCxnSpPr/>
            <p:nvPr/>
          </p:nvCxnSpPr>
          <p:spPr>
            <a:xfrm>
              <a:off x="5989633" y="2300864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18" name="Straight Connector 617"/>
            <p:cNvCxnSpPr/>
            <p:nvPr/>
          </p:nvCxnSpPr>
          <p:spPr>
            <a:xfrm flipH="1">
              <a:off x="6153287" y="2300864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19" name="Straight Connector 618"/>
            <p:cNvCxnSpPr/>
            <p:nvPr/>
          </p:nvCxnSpPr>
          <p:spPr>
            <a:xfrm>
              <a:off x="6147660" y="2300864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20" name="Straight Connector 619"/>
            <p:cNvCxnSpPr/>
            <p:nvPr/>
          </p:nvCxnSpPr>
          <p:spPr>
            <a:xfrm flipH="1">
              <a:off x="6311314" y="2300864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21" name="Straight Connector 620"/>
            <p:cNvCxnSpPr/>
            <p:nvPr/>
          </p:nvCxnSpPr>
          <p:spPr>
            <a:xfrm>
              <a:off x="6305687" y="2300864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22" name="Straight Connector 621"/>
            <p:cNvCxnSpPr/>
            <p:nvPr/>
          </p:nvCxnSpPr>
          <p:spPr>
            <a:xfrm flipH="1">
              <a:off x="6469341" y="2300864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23" name="Straight Connector 622"/>
            <p:cNvCxnSpPr/>
            <p:nvPr/>
          </p:nvCxnSpPr>
          <p:spPr>
            <a:xfrm>
              <a:off x="6463714" y="2300864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24" name="Straight Connector 623"/>
            <p:cNvCxnSpPr/>
            <p:nvPr/>
          </p:nvCxnSpPr>
          <p:spPr>
            <a:xfrm flipH="1">
              <a:off x="5363152" y="2477732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25" name="Straight Connector 624"/>
            <p:cNvCxnSpPr/>
            <p:nvPr/>
          </p:nvCxnSpPr>
          <p:spPr>
            <a:xfrm>
              <a:off x="5357525" y="2477732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26" name="Straight Connector 625"/>
            <p:cNvCxnSpPr/>
            <p:nvPr/>
          </p:nvCxnSpPr>
          <p:spPr>
            <a:xfrm flipH="1">
              <a:off x="5521179" y="2477732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27" name="Straight Connector 626"/>
            <p:cNvCxnSpPr/>
            <p:nvPr/>
          </p:nvCxnSpPr>
          <p:spPr>
            <a:xfrm>
              <a:off x="5515552" y="2477732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28" name="Straight Connector 627"/>
            <p:cNvCxnSpPr/>
            <p:nvPr/>
          </p:nvCxnSpPr>
          <p:spPr>
            <a:xfrm flipH="1">
              <a:off x="5679206" y="2477732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29" name="Straight Connector 628"/>
            <p:cNvCxnSpPr/>
            <p:nvPr/>
          </p:nvCxnSpPr>
          <p:spPr>
            <a:xfrm>
              <a:off x="5673579" y="2477732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30" name="Straight Connector 629"/>
            <p:cNvCxnSpPr/>
            <p:nvPr/>
          </p:nvCxnSpPr>
          <p:spPr>
            <a:xfrm flipH="1">
              <a:off x="5837233" y="2477732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31" name="Straight Connector 630"/>
            <p:cNvCxnSpPr/>
            <p:nvPr/>
          </p:nvCxnSpPr>
          <p:spPr>
            <a:xfrm>
              <a:off x="5831606" y="2477732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32" name="Straight Connector 631"/>
            <p:cNvCxnSpPr/>
            <p:nvPr/>
          </p:nvCxnSpPr>
          <p:spPr>
            <a:xfrm flipH="1">
              <a:off x="5995260" y="2477732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33" name="Straight Connector 632"/>
            <p:cNvCxnSpPr/>
            <p:nvPr/>
          </p:nvCxnSpPr>
          <p:spPr>
            <a:xfrm>
              <a:off x="5989633" y="2477732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34" name="Straight Connector 633"/>
            <p:cNvCxnSpPr/>
            <p:nvPr/>
          </p:nvCxnSpPr>
          <p:spPr>
            <a:xfrm flipH="1">
              <a:off x="6153287" y="2477732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35" name="Straight Connector 634"/>
            <p:cNvCxnSpPr/>
            <p:nvPr/>
          </p:nvCxnSpPr>
          <p:spPr>
            <a:xfrm>
              <a:off x="6147660" y="2477732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36" name="Straight Connector 635"/>
            <p:cNvCxnSpPr/>
            <p:nvPr/>
          </p:nvCxnSpPr>
          <p:spPr>
            <a:xfrm flipH="1">
              <a:off x="6311314" y="2477732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37" name="Straight Connector 636"/>
            <p:cNvCxnSpPr/>
            <p:nvPr/>
          </p:nvCxnSpPr>
          <p:spPr>
            <a:xfrm>
              <a:off x="6305687" y="2477732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38" name="Straight Connector 637"/>
            <p:cNvCxnSpPr/>
            <p:nvPr/>
          </p:nvCxnSpPr>
          <p:spPr>
            <a:xfrm flipH="1">
              <a:off x="6469341" y="2477732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39" name="Straight Connector 638"/>
            <p:cNvCxnSpPr/>
            <p:nvPr/>
          </p:nvCxnSpPr>
          <p:spPr>
            <a:xfrm>
              <a:off x="6463714" y="2477732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40" name="Straight Connector 639"/>
            <p:cNvCxnSpPr/>
            <p:nvPr/>
          </p:nvCxnSpPr>
          <p:spPr>
            <a:xfrm flipH="1">
              <a:off x="5363152" y="2654600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41" name="Straight Connector 640"/>
            <p:cNvCxnSpPr/>
            <p:nvPr/>
          </p:nvCxnSpPr>
          <p:spPr>
            <a:xfrm>
              <a:off x="5357525" y="2654600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42" name="Straight Connector 641"/>
            <p:cNvCxnSpPr/>
            <p:nvPr/>
          </p:nvCxnSpPr>
          <p:spPr>
            <a:xfrm flipH="1">
              <a:off x="5521179" y="2654600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43" name="Straight Connector 642"/>
            <p:cNvCxnSpPr/>
            <p:nvPr/>
          </p:nvCxnSpPr>
          <p:spPr>
            <a:xfrm>
              <a:off x="5515552" y="2654600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44" name="Straight Connector 643"/>
            <p:cNvCxnSpPr/>
            <p:nvPr/>
          </p:nvCxnSpPr>
          <p:spPr>
            <a:xfrm flipH="1">
              <a:off x="5679206" y="2654600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45" name="Straight Connector 644"/>
            <p:cNvCxnSpPr/>
            <p:nvPr/>
          </p:nvCxnSpPr>
          <p:spPr>
            <a:xfrm>
              <a:off x="5673579" y="2654600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46" name="Straight Connector 645"/>
            <p:cNvCxnSpPr/>
            <p:nvPr/>
          </p:nvCxnSpPr>
          <p:spPr>
            <a:xfrm flipH="1">
              <a:off x="5837233" y="2654600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47" name="Straight Connector 646"/>
            <p:cNvCxnSpPr/>
            <p:nvPr/>
          </p:nvCxnSpPr>
          <p:spPr>
            <a:xfrm>
              <a:off x="5831606" y="2654600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48" name="Straight Connector 647"/>
            <p:cNvCxnSpPr/>
            <p:nvPr/>
          </p:nvCxnSpPr>
          <p:spPr>
            <a:xfrm flipH="1">
              <a:off x="5995260" y="2654600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49" name="Straight Connector 648"/>
            <p:cNvCxnSpPr/>
            <p:nvPr/>
          </p:nvCxnSpPr>
          <p:spPr>
            <a:xfrm>
              <a:off x="5989633" y="2654600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50" name="Straight Connector 649"/>
            <p:cNvCxnSpPr/>
            <p:nvPr/>
          </p:nvCxnSpPr>
          <p:spPr>
            <a:xfrm flipH="1">
              <a:off x="6153287" y="2654600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51" name="Straight Connector 650"/>
            <p:cNvCxnSpPr/>
            <p:nvPr/>
          </p:nvCxnSpPr>
          <p:spPr>
            <a:xfrm>
              <a:off x="6147660" y="2654600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52" name="Straight Connector 651"/>
            <p:cNvCxnSpPr/>
            <p:nvPr/>
          </p:nvCxnSpPr>
          <p:spPr>
            <a:xfrm flipH="1">
              <a:off x="6311314" y="2654600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53" name="Straight Connector 652"/>
            <p:cNvCxnSpPr/>
            <p:nvPr/>
          </p:nvCxnSpPr>
          <p:spPr>
            <a:xfrm>
              <a:off x="6305687" y="2654600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54" name="Straight Connector 653"/>
            <p:cNvCxnSpPr/>
            <p:nvPr/>
          </p:nvCxnSpPr>
          <p:spPr>
            <a:xfrm flipH="1">
              <a:off x="6469341" y="2654600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55" name="Straight Connector 654"/>
            <p:cNvCxnSpPr/>
            <p:nvPr/>
          </p:nvCxnSpPr>
          <p:spPr>
            <a:xfrm>
              <a:off x="6463714" y="2654600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</p:grpSp>
      <p:grpSp>
        <p:nvGrpSpPr>
          <p:cNvPr id="656" name="Group 655"/>
          <p:cNvGrpSpPr/>
          <p:nvPr/>
        </p:nvGrpSpPr>
        <p:grpSpPr>
          <a:xfrm>
            <a:off x="2422908" y="1830004"/>
            <a:ext cx="1309688" cy="1448120"/>
            <a:chOff x="6452463" y="1097956"/>
            <a:chExt cx="1309688" cy="1448120"/>
          </a:xfrm>
        </p:grpSpPr>
        <p:sp>
          <p:nvSpPr>
            <p:cNvPr id="657" name="Rectangle 656"/>
            <p:cNvSpPr/>
            <p:nvPr/>
          </p:nvSpPr>
          <p:spPr>
            <a:xfrm>
              <a:off x="6452463" y="1097956"/>
              <a:ext cx="1309688" cy="1448120"/>
            </a:xfrm>
            <a:prstGeom prst="rect">
              <a:avLst/>
            </a:prstGeom>
            <a:noFill/>
            <a:ln w="9525" cap="flat" cmpd="sng" algn="ctr">
              <a:solidFill>
                <a:srgbClr val="124191"/>
              </a:solidFill>
              <a:prstDash val="solid"/>
            </a:ln>
            <a:effectLst/>
          </p:spPr>
          <p:txBody>
            <a:bodyPr tIns="90000" bIns="90000" rtlCol="0" anchor="t" anchorCtr="0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A8BBC0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endParaRPr>
            </a:p>
          </p:txBody>
        </p:sp>
        <p:cxnSp>
          <p:nvCxnSpPr>
            <p:cNvPr id="658" name="Straight Connector 657"/>
            <p:cNvCxnSpPr/>
            <p:nvPr/>
          </p:nvCxnSpPr>
          <p:spPr>
            <a:xfrm flipH="1">
              <a:off x="6481615" y="113367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59" name="Straight Connector 658"/>
            <p:cNvCxnSpPr/>
            <p:nvPr/>
          </p:nvCxnSpPr>
          <p:spPr>
            <a:xfrm>
              <a:off x="6475988" y="113367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60" name="Straight Connector 659"/>
            <p:cNvCxnSpPr/>
            <p:nvPr/>
          </p:nvCxnSpPr>
          <p:spPr>
            <a:xfrm flipH="1">
              <a:off x="6639642" y="113367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61" name="Straight Connector 660"/>
            <p:cNvCxnSpPr/>
            <p:nvPr/>
          </p:nvCxnSpPr>
          <p:spPr>
            <a:xfrm>
              <a:off x="6634015" y="113367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62" name="Straight Connector 661"/>
            <p:cNvCxnSpPr/>
            <p:nvPr/>
          </p:nvCxnSpPr>
          <p:spPr>
            <a:xfrm flipH="1">
              <a:off x="6797669" y="113367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63" name="Straight Connector 662"/>
            <p:cNvCxnSpPr/>
            <p:nvPr/>
          </p:nvCxnSpPr>
          <p:spPr>
            <a:xfrm>
              <a:off x="6792042" y="113367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64" name="Straight Connector 663"/>
            <p:cNvCxnSpPr/>
            <p:nvPr/>
          </p:nvCxnSpPr>
          <p:spPr>
            <a:xfrm flipH="1">
              <a:off x="6955696" y="113367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65" name="Straight Connector 664"/>
            <p:cNvCxnSpPr/>
            <p:nvPr/>
          </p:nvCxnSpPr>
          <p:spPr>
            <a:xfrm>
              <a:off x="6950069" y="113367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66" name="Straight Connector 665"/>
            <p:cNvCxnSpPr/>
            <p:nvPr/>
          </p:nvCxnSpPr>
          <p:spPr>
            <a:xfrm flipH="1">
              <a:off x="7113723" y="113367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67" name="Straight Connector 666"/>
            <p:cNvCxnSpPr/>
            <p:nvPr/>
          </p:nvCxnSpPr>
          <p:spPr>
            <a:xfrm>
              <a:off x="7108096" y="113367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68" name="Straight Connector 667"/>
            <p:cNvCxnSpPr/>
            <p:nvPr/>
          </p:nvCxnSpPr>
          <p:spPr>
            <a:xfrm flipH="1">
              <a:off x="7271750" y="113367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69" name="Straight Connector 668"/>
            <p:cNvCxnSpPr/>
            <p:nvPr/>
          </p:nvCxnSpPr>
          <p:spPr>
            <a:xfrm>
              <a:off x="7266123" y="113367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70" name="Straight Connector 669"/>
            <p:cNvCxnSpPr/>
            <p:nvPr/>
          </p:nvCxnSpPr>
          <p:spPr>
            <a:xfrm flipH="1">
              <a:off x="7429777" y="113367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71" name="Straight Connector 670"/>
            <p:cNvCxnSpPr/>
            <p:nvPr/>
          </p:nvCxnSpPr>
          <p:spPr>
            <a:xfrm>
              <a:off x="7424150" y="113367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72" name="Straight Connector 671"/>
            <p:cNvCxnSpPr/>
            <p:nvPr/>
          </p:nvCxnSpPr>
          <p:spPr>
            <a:xfrm flipH="1">
              <a:off x="7587804" y="113367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73" name="Straight Connector 672"/>
            <p:cNvCxnSpPr/>
            <p:nvPr/>
          </p:nvCxnSpPr>
          <p:spPr>
            <a:xfrm>
              <a:off x="7582177" y="113367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74" name="Straight Connector 673"/>
            <p:cNvCxnSpPr/>
            <p:nvPr/>
          </p:nvCxnSpPr>
          <p:spPr>
            <a:xfrm flipH="1">
              <a:off x="6481615" y="131054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75" name="Straight Connector 674"/>
            <p:cNvCxnSpPr/>
            <p:nvPr/>
          </p:nvCxnSpPr>
          <p:spPr>
            <a:xfrm>
              <a:off x="6475988" y="131054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76" name="Straight Connector 675"/>
            <p:cNvCxnSpPr/>
            <p:nvPr/>
          </p:nvCxnSpPr>
          <p:spPr>
            <a:xfrm flipH="1">
              <a:off x="6639642" y="131054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77" name="Straight Connector 676"/>
            <p:cNvCxnSpPr/>
            <p:nvPr/>
          </p:nvCxnSpPr>
          <p:spPr>
            <a:xfrm>
              <a:off x="6634015" y="131054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78" name="Straight Connector 677"/>
            <p:cNvCxnSpPr/>
            <p:nvPr/>
          </p:nvCxnSpPr>
          <p:spPr>
            <a:xfrm flipH="1">
              <a:off x="6797669" y="131054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79" name="Straight Connector 678"/>
            <p:cNvCxnSpPr/>
            <p:nvPr/>
          </p:nvCxnSpPr>
          <p:spPr>
            <a:xfrm>
              <a:off x="6792042" y="131054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80" name="Straight Connector 679"/>
            <p:cNvCxnSpPr/>
            <p:nvPr/>
          </p:nvCxnSpPr>
          <p:spPr>
            <a:xfrm flipH="1">
              <a:off x="6955696" y="131054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81" name="Straight Connector 680"/>
            <p:cNvCxnSpPr/>
            <p:nvPr/>
          </p:nvCxnSpPr>
          <p:spPr>
            <a:xfrm>
              <a:off x="6950069" y="131054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82" name="Straight Connector 681"/>
            <p:cNvCxnSpPr/>
            <p:nvPr/>
          </p:nvCxnSpPr>
          <p:spPr>
            <a:xfrm flipH="1">
              <a:off x="7113723" y="131054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83" name="Straight Connector 682"/>
            <p:cNvCxnSpPr/>
            <p:nvPr/>
          </p:nvCxnSpPr>
          <p:spPr>
            <a:xfrm>
              <a:off x="7108096" y="131054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84" name="Straight Connector 683"/>
            <p:cNvCxnSpPr/>
            <p:nvPr/>
          </p:nvCxnSpPr>
          <p:spPr>
            <a:xfrm flipH="1">
              <a:off x="7271750" y="131054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85" name="Straight Connector 684"/>
            <p:cNvCxnSpPr/>
            <p:nvPr/>
          </p:nvCxnSpPr>
          <p:spPr>
            <a:xfrm>
              <a:off x="7266123" y="131054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86" name="Straight Connector 685"/>
            <p:cNvCxnSpPr/>
            <p:nvPr/>
          </p:nvCxnSpPr>
          <p:spPr>
            <a:xfrm flipH="1">
              <a:off x="7429777" y="131054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87" name="Straight Connector 686"/>
            <p:cNvCxnSpPr/>
            <p:nvPr/>
          </p:nvCxnSpPr>
          <p:spPr>
            <a:xfrm>
              <a:off x="7424150" y="131054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88" name="Straight Connector 687"/>
            <p:cNvCxnSpPr/>
            <p:nvPr/>
          </p:nvCxnSpPr>
          <p:spPr>
            <a:xfrm flipH="1">
              <a:off x="7587804" y="131054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89" name="Straight Connector 688"/>
            <p:cNvCxnSpPr/>
            <p:nvPr/>
          </p:nvCxnSpPr>
          <p:spPr>
            <a:xfrm>
              <a:off x="7582177" y="131054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90" name="Straight Connector 689"/>
            <p:cNvCxnSpPr/>
            <p:nvPr/>
          </p:nvCxnSpPr>
          <p:spPr>
            <a:xfrm flipH="1">
              <a:off x="6481615" y="148741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91" name="Straight Connector 690"/>
            <p:cNvCxnSpPr/>
            <p:nvPr/>
          </p:nvCxnSpPr>
          <p:spPr>
            <a:xfrm>
              <a:off x="6475988" y="148741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92" name="Straight Connector 691"/>
            <p:cNvCxnSpPr/>
            <p:nvPr/>
          </p:nvCxnSpPr>
          <p:spPr>
            <a:xfrm flipH="1">
              <a:off x="6639642" y="148741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93" name="Straight Connector 692"/>
            <p:cNvCxnSpPr/>
            <p:nvPr/>
          </p:nvCxnSpPr>
          <p:spPr>
            <a:xfrm>
              <a:off x="6634015" y="148741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94" name="Straight Connector 693"/>
            <p:cNvCxnSpPr/>
            <p:nvPr/>
          </p:nvCxnSpPr>
          <p:spPr>
            <a:xfrm flipH="1">
              <a:off x="6797669" y="148741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95" name="Straight Connector 694"/>
            <p:cNvCxnSpPr/>
            <p:nvPr/>
          </p:nvCxnSpPr>
          <p:spPr>
            <a:xfrm>
              <a:off x="6792042" y="148741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96" name="Straight Connector 695"/>
            <p:cNvCxnSpPr/>
            <p:nvPr/>
          </p:nvCxnSpPr>
          <p:spPr>
            <a:xfrm flipH="1">
              <a:off x="6955696" y="148741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97" name="Straight Connector 696"/>
            <p:cNvCxnSpPr/>
            <p:nvPr/>
          </p:nvCxnSpPr>
          <p:spPr>
            <a:xfrm>
              <a:off x="6950069" y="148741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698" name="Straight Connector 697"/>
            <p:cNvCxnSpPr/>
            <p:nvPr/>
          </p:nvCxnSpPr>
          <p:spPr>
            <a:xfrm flipH="1">
              <a:off x="7113723" y="148741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699" name="Straight Connector 698"/>
            <p:cNvCxnSpPr/>
            <p:nvPr/>
          </p:nvCxnSpPr>
          <p:spPr>
            <a:xfrm>
              <a:off x="7108096" y="148741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00" name="Straight Connector 699"/>
            <p:cNvCxnSpPr/>
            <p:nvPr/>
          </p:nvCxnSpPr>
          <p:spPr>
            <a:xfrm flipH="1">
              <a:off x="7271750" y="148741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01" name="Straight Connector 700"/>
            <p:cNvCxnSpPr/>
            <p:nvPr/>
          </p:nvCxnSpPr>
          <p:spPr>
            <a:xfrm>
              <a:off x="7266123" y="148741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02" name="Straight Connector 701"/>
            <p:cNvCxnSpPr/>
            <p:nvPr/>
          </p:nvCxnSpPr>
          <p:spPr>
            <a:xfrm flipH="1">
              <a:off x="7429777" y="148741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03" name="Straight Connector 702"/>
            <p:cNvCxnSpPr/>
            <p:nvPr/>
          </p:nvCxnSpPr>
          <p:spPr>
            <a:xfrm>
              <a:off x="7424150" y="148741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04" name="Straight Connector 703"/>
            <p:cNvCxnSpPr/>
            <p:nvPr/>
          </p:nvCxnSpPr>
          <p:spPr>
            <a:xfrm flipH="1">
              <a:off x="7587804" y="148741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05" name="Straight Connector 704"/>
            <p:cNvCxnSpPr/>
            <p:nvPr/>
          </p:nvCxnSpPr>
          <p:spPr>
            <a:xfrm>
              <a:off x="7582177" y="148741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06" name="Straight Connector 705"/>
            <p:cNvCxnSpPr/>
            <p:nvPr/>
          </p:nvCxnSpPr>
          <p:spPr>
            <a:xfrm flipH="1">
              <a:off x="6481615" y="1664279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07" name="Straight Connector 706"/>
            <p:cNvCxnSpPr/>
            <p:nvPr/>
          </p:nvCxnSpPr>
          <p:spPr>
            <a:xfrm>
              <a:off x="6475988" y="1664279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08" name="Straight Connector 707"/>
            <p:cNvCxnSpPr/>
            <p:nvPr/>
          </p:nvCxnSpPr>
          <p:spPr>
            <a:xfrm flipH="1">
              <a:off x="6639642" y="1664279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09" name="Straight Connector 708"/>
            <p:cNvCxnSpPr/>
            <p:nvPr/>
          </p:nvCxnSpPr>
          <p:spPr>
            <a:xfrm>
              <a:off x="6634015" y="1664279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10" name="Straight Connector 709"/>
            <p:cNvCxnSpPr/>
            <p:nvPr/>
          </p:nvCxnSpPr>
          <p:spPr>
            <a:xfrm flipH="1">
              <a:off x="6797669" y="1664279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11" name="Straight Connector 710"/>
            <p:cNvCxnSpPr/>
            <p:nvPr/>
          </p:nvCxnSpPr>
          <p:spPr>
            <a:xfrm>
              <a:off x="6792042" y="1664279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12" name="Straight Connector 711"/>
            <p:cNvCxnSpPr/>
            <p:nvPr/>
          </p:nvCxnSpPr>
          <p:spPr>
            <a:xfrm flipH="1">
              <a:off x="6955696" y="1664279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13" name="Straight Connector 712"/>
            <p:cNvCxnSpPr/>
            <p:nvPr/>
          </p:nvCxnSpPr>
          <p:spPr>
            <a:xfrm>
              <a:off x="6950069" y="1664279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14" name="Straight Connector 713"/>
            <p:cNvCxnSpPr/>
            <p:nvPr/>
          </p:nvCxnSpPr>
          <p:spPr>
            <a:xfrm flipH="1">
              <a:off x="7113723" y="1664279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15" name="Straight Connector 714"/>
            <p:cNvCxnSpPr/>
            <p:nvPr/>
          </p:nvCxnSpPr>
          <p:spPr>
            <a:xfrm>
              <a:off x="7108096" y="1664279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16" name="Straight Connector 715"/>
            <p:cNvCxnSpPr/>
            <p:nvPr/>
          </p:nvCxnSpPr>
          <p:spPr>
            <a:xfrm flipH="1">
              <a:off x="7271750" y="1664279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17" name="Straight Connector 716"/>
            <p:cNvCxnSpPr/>
            <p:nvPr/>
          </p:nvCxnSpPr>
          <p:spPr>
            <a:xfrm>
              <a:off x="7266123" y="1664279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18" name="Straight Connector 717"/>
            <p:cNvCxnSpPr/>
            <p:nvPr/>
          </p:nvCxnSpPr>
          <p:spPr>
            <a:xfrm flipH="1">
              <a:off x="7429777" y="1664279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19" name="Straight Connector 718"/>
            <p:cNvCxnSpPr/>
            <p:nvPr/>
          </p:nvCxnSpPr>
          <p:spPr>
            <a:xfrm>
              <a:off x="7424150" y="1664279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20" name="Straight Connector 719"/>
            <p:cNvCxnSpPr/>
            <p:nvPr/>
          </p:nvCxnSpPr>
          <p:spPr>
            <a:xfrm flipH="1">
              <a:off x="7587804" y="1664279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21" name="Straight Connector 720"/>
            <p:cNvCxnSpPr/>
            <p:nvPr/>
          </p:nvCxnSpPr>
          <p:spPr>
            <a:xfrm>
              <a:off x="7582177" y="1664279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22" name="Straight Connector 721"/>
            <p:cNvCxnSpPr/>
            <p:nvPr/>
          </p:nvCxnSpPr>
          <p:spPr>
            <a:xfrm flipH="1">
              <a:off x="6481615" y="1841147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23" name="Straight Connector 722"/>
            <p:cNvCxnSpPr/>
            <p:nvPr/>
          </p:nvCxnSpPr>
          <p:spPr>
            <a:xfrm>
              <a:off x="6475988" y="1841147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24" name="Straight Connector 723"/>
            <p:cNvCxnSpPr/>
            <p:nvPr/>
          </p:nvCxnSpPr>
          <p:spPr>
            <a:xfrm flipH="1">
              <a:off x="6639642" y="1841147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25" name="Straight Connector 724"/>
            <p:cNvCxnSpPr/>
            <p:nvPr/>
          </p:nvCxnSpPr>
          <p:spPr>
            <a:xfrm>
              <a:off x="6634015" y="1841147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26" name="Straight Connector 725"/>
            <p:cNvCxnSpPr/>
            <p:nvPr/>
          </p:nvCxnSpPr>
          <p:spPr>
            <a:xfrm flipH="1">
              <a:off x="6797669" y="1841147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27" name="Straight Connector 726"/>
            <p:cNvCxnSpPr/>
            <p:nvPr/>
          </p:nvCxnSpPr>
          <p:spPr>
            <a:xfrm>
              <a:off x="6792042" y="1841147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28" name="Straight Connector 727"/>
            <p:cNvCxnSpPr/>
            <p:nvPr/>
          </p:nvCxnSpPr>
          <p:spPr>
            <a:xfrm flipH="1">
              <a:off x="6955696" y="1841147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29" name="Straight Connector 728"/>
            <p:cNvCxnSpPr/>
            <p:nvPr/>
          </p:nvCxnSpPr>
          <p:spPr>
            <a:xfrm>
              <a:off x="6950069" y="1841147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30" name="Straight Connector 729"/>
            <p:cNvCxnSpPr/>
            <p:nvPr/>
          </p:nvCxnSpPr>
          <p:spPr>
            <a:xfrm flipH="1">
              <a:off x="7113723" y="1841147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31" name="Straight Connector 730"/>
            <p:cNvCxnSpPr/>
            <p:nvPr/>
          </p:nvCxnSpPr>
          <p:spPr>
            <a:xfrm>
              <a:off x="7108096" y="1841147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32" name="Straight Connector 731"/>
            <p:cNvCxnSpPr/>
            <p:nvPr/>
          </p:nvCxnSpPr>
          <p:spPr>
            <a:xfrm flipH="1">
              <a:off x="7271750" y="1841147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33" name="Straight Connector 732"/>
            <p:cNvCxnSpPr/>
            <p:nvPr/>
          </p:nvCxnSpPr>
          <p:spPr>
            <a:xfrm>
              <a:off x="7266123" y="1841147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34" name="Straight Connector 733"/>
            <p:cNvCxnSpPr/>
            <p:nvPr/>
          </p:nvCxnSpPr>
          <p:spPr>
            <a:xfrm flipH="1">
              <a:off x="7429777" y="1841147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35" name="Straight Connector 734"/>
            <p:cNvCxnSpPr/>
            <p:nvPr/>
          </p:nvCxnSpPr>
          <p:spPr>
            <a:xfrm>
              <a:off x="7424150" y="1841147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36" name="Straight Connector 735"/>
            <p:cNvCxnSpPr/>
            <p:nvPr/>
          </p:nvCxnSpPr>
          <p:spPr>
            <a:xfrm flipH="1">
              <a:off x="7587804" y="1841147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37" name="Straight Connector 736"/>
            <p:cNvCxnSpPr/>
            <p:nvPr/>
          </p:nvCxnSpPr>
          <p:spPr>
            <a:xfrm>
              <a:off x="7582177" y="1841147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38" name="Straight Connector 737"/>
            <p:cNvCxnSpPr/>
            <p:nvPr/>
          </p:nvCxnSpPr>
          <p:spPr>
            <a:xfrm flipH="1">
              <a:off x="6481615" y="201801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39" name="Straight Connector 738"/>
            <p:cNvCxnSpPr/>
            <p:nvPr/>
          </p:nvCxnSpPr>
          <p:spPr>
            <a:xfrm>
              <a:off x="6475988" y="201801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40" name="Straight Connector 739"/>
            <p:cNvCxnSpPr/>
            <p:nvPr/>
          </p:nvCxnSpPr>
          <p:spPr>
            <a:xfrm flipH="1">
              <a:off x="6639642" y="201801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41" name="Straight Connector 740"/>
            <p:cNvCxnSpPr/>
            <p:nvPr/>
          </p:nvCxnSpPr>
          <p:spPr>
            <a:xfrm>
              <a:off x="6634015" y="201801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42" name="Straight Connector 741"/>
            <p:cNvCxnSpPr/>
            <p:nvPr/>
          </p:nvCxnSpPr>
          <p:spPr>
            <a:xfrm flipH="1">
              <a:off x="6797669" y="201801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43" name="Straight Connector 742"/>
            <p:cNvCxnSpPr/>
            <p:nvPr/>
          </p:nvCxnSpPr>
          <p:spPr>
            <a:xfrm>
              <a:off x="6792042" y="201801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44" name="Straight Connector 743"/>
            <p:cNvCxnSpPr/>
            <p:nvPr/>
          </p:nvCxnSpPr>
          <p:spPr>
            <a:xfrm flipH="1">
              <a:off x="6955696" y="201801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45" name="Straight Connector 744"/>
            <p:cNvCxnSpPr/>
            <p:nvPr/>
          </p:nvCxnSpPr>
          <p:spPr>
            <a:xfrm>
              <a:off x="6950069" y="201801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46" name="Straight Connector 745"/>
            <p:cNvCxnSpPr/>
            <p:nvPr/>
          </p:nvCxnSpPr>
          <p:spPr>
            <a:xfrm flipH="1">
              <a:off x="7113723" y="201801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47" name="Straight Connector 746"/>
            <p:cNvCxnSpPr/>
            <p:nvPr/>
          </p:nvCxnSpPr>
          <p:spPr>
            <a:xfrm>
              <a:off x="7108096" y="201801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48" name="Straight Connector 747"/>
            <p:cNvCxnSpPr/>
            <p:nvPr/>
          </p:nvCxnSpPr>
          <p:spPr>
            <a:xfrm flipH="1">
              <a:off x="7271750" y="201801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49" name="Straight Connector 748"/>
            <p:cNvCxnSpPr/>
            <p:nvPr/>
          </p:nvCxnSpPr>
          <p:spPr>
            <a:xfrm>
              <a:off x="7266123" y="201801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50" name="Straight Connector 749"/>
            <p:cNvCxnSpPr/>
            <p:nvPr/>
          </p:nvCxnSpPr>
          <p:spPr>
            <a:xfrm flipH="1">
              <a:off x="7429777" y="201801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51" name="Straight Connector 750"/>
            <p:cNvCxnSpPr/>
            <p:nvPr/>
          </p:nvCxnSpPr>
          <p:spPr>
            <a:xfrm>
              <a:off x="7424150" y="201801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52" name="Straight Connector 751"/>
            <p:cNvCxnSpPr/>
            <p:nvPr/>
          </p:nvCxnSpPr>
          <p:spPr>
            <a:xfrm flipH="1">
              <a:off x="7587804" y="201801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53" name="Straight Connector 752"/>
            <p:cNvCxnSpPr/>
            <p:nvPr/>
          </p:nvCxnSpPr>
          <p:spPr>
            <a:xfrm>
              <a:off x="7582177" y="201801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54" name="Straight Connector 753"/>
            <p:cNvCxnSpPr/>
            <p:nvPr/>
          </p:nvCxnSpPr>
          <p:spPr>
            <a:xfrm flipH="1">
              <a:off x="6481615" y="219488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55" name="Straight Connector 754"/>
            <p:cNvCxnSpPr/>
            <p:nvPr/>
          </p:nvCxnSpPr>
          <p:spPr>
            <a:xfrm>
              <a:off x="6475988" y="219488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56" name="Straight Connector 755"/>
            <p:cNvCxnSpPr/>
            <p:nvPr/>
          </p:nvCxnSpPr>
          <p:spPr>
            <a:xfrm flipH="1">
              <a:off x="6639642" y="219488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57" name="Straight Connector 756"/>
            <p:cNvCxnSpPr/>
            <p:nvPr/>
          </p:nvCxnSpPr>
          <p:spPr>
            <a:xfrm>
              <a:off x="6634015" y="219488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58" name="Straight Connector 757"/>
            <p:cNvCxnSpPr/>
            <p:nvPr/>
          </p:nvCxnSpPr>
          <p:spPr>
            <a:xfrm flipH="1">
              <a:off x="6797669" y="219488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59" name="Straight Connector 758"/>
            <p:cNvCxnSpPr/>
            <p:nvPr/>
          </p:nvCxnSpPr>
          <p:spPr>
            <a:xfrm>
              <a:off x="6792042" y="219488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60" name="Straight Connector 759"/>
            <p:cNvCxnSpPr/>
            <p:nvPr/>
          </p:nvCxnSpPr>
          <p:spPr>
            <a:xfrm flipH="1">
              <a:off x="6955696" y="219488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61" name="Straight Connector 760"/>
            <p:cNvCxnSpPr/>
            <p:nvPr/>
          </p:nvCxnSpPr>
          <p:spPr>
            <a:xfrm>
              <a:off x="6950069" y="219488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62" name="Straight Connector 761"/>
            <p:cNvCxnSpPr/>
            <p:nvPr/>
          </p:nvCxnSpPr>
          <p:spPr>
            <a:xfrm flipH="1">
              <a:off x="7113723" y="219488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63" name="Straight Connector 762"/>
            <p:cNvCxnSpPr/>
            <p:nvPr/>
          </p:nvCxnSpPr>
          <p:spPr>
            <a:xfrm>
              <a:off x="7108096" y="219488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64" name="Straight Connector 763"/>
            <p:cNvCxnSpPr/>
            <p:nvPr/>
          </p:nvCxnSpPr>
          <p:spPr>
            <a:xfrm flipH="1">
              <a:off x="7271750" y="219488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65" name="Straight Connector 764"/>
            <p:cNvCxnSpPr/>
            <p:nvPr/>
          </p:nvCxnSpPr>
          <p:spPr>
            <a:xfrm>
              <a:off x="7266123" y="219488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66" name="Straight Connector 765"/>
            <p:cNvCxnSpPr/>
            <p:nvPr/>
          </p:nvCxnSpPr>
          <p:spPr>
            <a:xfrm flipH="1">
              <a:off x="7429777" y="219488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67" name="Straight Connector 766"/>
            <p:cNvCxnSpPr/>
            <p:nvPr/>
          </p:nvCxnSpPr>
          <p:spPr>
            <a:xfrm>
              <a:off x="7424150" y="219488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68" name="Straight Connector 767"/>
            <p:cNvCxnSpPr/>
            <p:nvPr/>
          </p:nvCxnSpPr>
          <p:spPr>
            <a:xfrm flipH="1">
              <a:off x="7587804" y="219488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69" name="Straight Connector 768"/>
            <p:cNvCxnSpPr/>
            <p:nvPr/>
          </p:nvCxnSpPr>
          <p:spPr>
            <a:xfrm>
              <a:off x="7582177" y="219488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70" name="Straight Connector 769"/>
            <p:cNvCxnSpPr/>
            <p:nvPr/>
          </p:nvCxnSpPr>
          <p:spPr>
            <a:xfrm flipH="1">
              <a:off x="6481615" y="237175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71" name="Straight Connector 770"/>
            <p:cNvCxnSpPr/>
            <p:nvPr/>
          </p:nvCxnSpPr>
          <p:spPr>
            <a:xfrm>
              <a:off x="6475988" y="237175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72" name="Straight Connector 771"/>
            <p:cNvCxnSpPr/>
            <p:nvPr/>
          </p:nvCxnSpPr>
          <p:spPr>
            <a:xfrm flipH="1">
              <a:off x="6639642" y="237175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73" name="Straight Connector 772"/>
            <p:cNvCxnSpPr/>
            <p:nvPr/>
          </p:nvCxnSpPr>
          <p:spPr>
            <a:xfrm>
              <a:off x="6634015" y="237175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74" name="Straight Connector 773"/>
            <p:cNvCxnSpPr/>
            <p:nvPr/>
          </p:nvCxnSpPr>
          <p:spPr>
            <a:xfrm flipH="1">
              <a:off x="6797669" y="237175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75" name="Straight Connector 774"/>
            <p:cNvCxnSpPr/>
            <p:nvPr/>
          </p:nvCxnSpPr>
          <p:spPr>
            <a:xfrm>
              <a:off x="6792042" y="237175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76" name="Straight Connector 775"/>
            <p:cNvCxnSpPr/>
            <p:nvPr/>
          </p:nvCxnSpPr>
          <p:spPr>
            <a:xfrm flipH="1">
              <a:off x="6955696" y="237175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77" name="Straight Connector 776"/>
            <p:cNvCxnSpPr/>
            <p:nvPr/>
          </p:nvCxnSpPr>
          <p:spPr>
            <a:xfrm>
              <a:off x="6950069" y="237175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78" name="Straight Connector 777"/>
            <p:cNvCxnSpPr/>
            <p:nvPr/>
          </p:nvCxnSpPr>
          <p:spPr>
            <a:xfrm flipH="1">
              <a:off x="7113723" y="237175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79" name="Straight Connector 778"/>
            <p:cNvCxnSpPr/>
            <p:nvPr/>
          </p:nvCxnSpPr>
          <p:spPr>
            <a:xfrm>
              <a:off x="7108096" y="237175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80" name="Straight Connector 779"/>
            <p:cNvCxnSpPr/>
            <p:nvPr/>
          </p:nvCxnSpPr>
          <p:spPr>
            <a:xfrm flipH="1">
              <a:off x="7271750" y="237175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81" name="Straight Connector 780"/>
            <p:cNvCxnSpPr/>
            <p:nvPr/>
          </p:nvCxnSpPr>
          <p:spPr>
            <a:xfrm>
              <a:off x="7266123" y="237175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82" name="Straight Connector 781"/>
            <p:cNvCxnSpPr/>
            <p:nvPr/>
          </p:nvCxnSpPr>
          <p:spPr>
            <a:xfrm flipH="1">
              <a:off x="7429777" y="237175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83" name="Straight Connector 782"/>
            <p:cNvCxnSpPr/>
            <p:nvPr/>
          </p:nvCxnSpPr>
          <p:spPr>
            <a:xfrm>
              <a:off x="7424150" y="237175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84" name="Straight Connector 783"/>
            <p:cNvCxnSpPr/>
            <p:nvPr/>
          </p:nvCxnSpPr>
          <p:spPr>
            <a:xfrm flipH="1">
              <a:off x="7587804" y="237175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85" name="Straight Connector 784"/>
            <p:cNvCxnSpPr/>
            <p:nvPr/>
          </p:nvCxnSpPr>
          <p:spPr>
            <a:xfrm>
              <a:off x="7582177" y="237175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</p:grpSp>
      <p:grpSp>
        <p:nvGrpSpPr>
          <p:cNvPr id="786" name="Group 785"/>
          <p:cNvGrpSpPr/>
          <p:nvPr/>
        </p:nvGrpSpPr>
        <p:grpSpPr>
          <a:xfrm>
            <a:off x="1101969" y="3283238"/>
            <a:ext cx="1309688" cy="1448120"/>
            <a:chOff x="5334000" y="1380805"/>
            <a:chExt cx="1309688" cy="1448120"/>
          </a:xfrm>
        </p:grpSpPr>
        <p:sp>
          <p:nvSpPr>
            <p:cNvPr id="787" name="Rectangle 786"/>
            <p:cNvSpPr/>
            <p:nvPr/>
          </p:nvSpPr>
          <p:spPr>
            <a:xfrm>
              <a:off x="5334000" y="1380805"/>
              <a:ext cx="1309688" cy="1448120"/>
            </a:xfrm>
            <a:prstGeom prst="rect">
              <a:avLst/>
            </a:prstGeom>
            <a:noFill/>
            <a:ln w="9525" cap="flat" cmpd="sng" algn="ctr">
              <a:solidFill>
                <a:srgbClr val="124191"/>
              </a:solidFill>
              <a:prstDash val="solid"/>
            </a:ln>
            <a:effectLst/>
          </p:spPr>
          <p:txBody>
            <a:bodyPr tIns="90000" bIns="90000" rtlCol="0" anchor="t" anchorCtr="0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A8BBC0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endParaRPr>
            </a:p>
          </p:txBody>
        </p:sp>
        <p:cxnSp>
          <p:nvCxnSpPr>
            <p:cNvPr id="788" name="Straight Connector 787"/>
            <p:cNvCxnSpPr/>
            <p:nvPr/>
          </p:nvCxnSpPr>
          <p:spPr>
            <a:xfrm flipH="1">
              <a:off x="5363152" y="1416524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89" name="Straight Connector 788"/>
            <p:cNvCxnSpPr/>
            <p:nvPr/>
          </p:nvCxnSpPr>
          <p:spPr>
            <a:xfrm>
              <a:off x="5357525" y="1416524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90" name="Straight Connector 789"/>
            <p:cNvCxnSpPr/>
            <p:nvPr/>
          </p:nvCxnSpPr>
          <p:spPr>
            <a:xfrm flipH="1">
              <a:off x="5521179" y="1416524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91" name="Straight Connector 790"/>
            <p:cNvCxnSpPr/>
            <p:nvPr/>
          </p:nvCxnSpPr>
          <p:spPr>
            <a:xfrm>
              <a:off x="5515552" y="1416524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92" name="Straight Connector 791"/>
            <p:cNvCxnSpPr/>
            <p:nvPr/>
          </p:nvCxnSpPr>
          <p:spPr>
            <a:xfrm flipH="1">
              <a:off x="5679206" y="1416524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93" name="Straight Connector 792"/>
            <p:cNvCxnSpPr/>
            <p:nvPr/>
          </p:nvCxnSpPr>
          <p:spPr>
            <a:xfrm>
              <a:off x="5673579" y="1416524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94" name="Straight Connector 793"/>
            <p:cNvCxnSpPr/>
            <p:nvPr/>
          </p:nvCxnSpPr>
          <p:spPr>
            <a:xfrm flipH="1">
              <a:off x="5837233" y="1416524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95" name="Straight Connector 794"/>
            <p:cNvCxnSpPr/>
            <p:nvPr/>
          </p:nvCxnSpPr>
          <p:spPr>
            <a:xfrm>
              <a:off x="5831606" y="1416524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96" name="Straight Connector 795"/>
            <p:cNvCxnSpPr/>
            <p:nvPr/>
          </p:nvCxnSpPr>
          <p:spPr>
            <a:xfrm flipH="1">
              <a:off x="5995260" y="1416524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97" name="Straight Connector 796"/>
            <p:cNvCxnSpPr/>
            <p:nvPr/>
          </p:nvCxnSpPr>
          <p:spPr>
            <a:xfrm>
              <a:off x="5989633" y="1416524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798" name="Straight Connector 797"/>
            <p:cNvCxnSpPr/>
            <p:nvPr/>
          </p:nvCxnSpPr>
          <p:spPr>
            <a:xfrm flipH="1">
              <a:off x="6153287" y="1416524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799" name="Straight Connector 798"/>
            <p:cNvCxnSpPr/>
            <p:nvPr/>
          </p:nvCxnSpPr>
          <p:spPr>
            <a:xfrm>
              <a:off x="6147660" y="1416524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00" name="Straight Connector 799"/>
            <p:cNvCxnSpPr/>
            <p:nvPr/>
          </p:nvCxnSpPr>
          <p:spPr>
            <a:xfrm flipH="1">
              <a:off x="6311314" y="1416524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01" name="Straight Connector 800"/>
            <p:cNvCxnSpPr/>
            <p:nvPr/>
          </p:nvCxnSpPr>
          <p:spPr>
            <a:xfrm>
              <a:off x="6305687" y="1416524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02" name="Straight Connector 801"/>
            <p:cNvCxnSpPr/>
            <p:nvPr/>
          </p:nvCxnSpPr>
          <p:spPr>
            <a:xfrm flipH="1">
              <a:off x="6469341" y="1416524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03" name="Straight Connector 802"/>
            <p:cNvCxnSpPr/>
            <p:nvPr/>
          </p:nvCxnSpPr>
          <p:spPr>
            <a:xfrm>
              <a:off x="6463714" y="1416524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04" name="Straight Connector 803"/>
            <p:cNvCxnSpPr/>
            <p:nvPr/>
          </p:nvCxnSpPr>
          <p:spPr>
            <a:xfrm flipH="1">
              <a:off x="5363152" y="1593392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05" name="Straight Connector 804"/>
            <p:cNvCxnSpPr/>
            <p:nvPr/>
          </p:nvCxnSpPr>
          <p:spPr>
            <a:xfrm>
              <a:off x="5357525" y="1593392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06" name="Straight Connector 805"/>
            <p:cNvCxnSpPr/>
            <p:nvPr/>
          </p:nvCxnSpPr>
          <p:spPr>
            <a:xfrm flipH="1">
              <a:off x="5521179" y="1593392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07" name="Straight Connector 806"/>
            <p:cNvCxnSpPr/>
            <p:nvPr/>
          </p:nvCxnSpPr>
          <p:spPr>
            <a:xfrm>
              <a:off x="5515552" y="1593392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08" name="Straight Connector 807"/>
            <p:cNvCxnSpPr/>
            <p:nvPr/>
          </p:nvCxnSpPr>
          <p:spPr>
            <a:xfrm flipH="1">
              <a:off x="5679206" y="1593392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09" name="Straight Connector 808"/>
            <p:cNvCxnSpPr/>
            <p:nvPr/>
          </p:nvCxnSpPr>
          <p:spPr>
            <a:xfrm>
              <a:off x="5673579" y="1593392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10" name="Straight Connector 809"/>
            <p:cNvCxnSpPr/>
            <p:nvPr/>
          </p:nvCxnSpPr>
          <p:spPr>
            <a:xfrm flipH="1">
              <a:off x="5837233" y="1593392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11" name="Straight Connector 810"/>
            <p:cNvCxnSpPr/>
            <p:nvPr/>
          </p:nvCxnSpPr>
          <p:spPr>
            <a:xfrm>
              <a:off x="5831606" y="1593392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12" name="Straight Connector 811"/>
            <p:cNvCxnSpPr/>
            <p:nvPr/>
          </p:nvCxnSpPr>
          <p:spPr>
            <a:xfrm flipH="1">
              <a:off x="5995260" y="1593392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13" name="Straight Connector 812"/>
            <p:cNvCxnSpPr/>
            <p:nvPr/>
          </p:nvCxnSpPr>
          <p:spPr>
            <a:xfrm>
              <a:off x="5989633" y="1593392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14" name="Straight Connector 813"/>
            <p:cNvCxnSpPr/>
            <p:nvPr/>
          </p:nvCxnSpPr>
          <p:spPr>
            <a:xfrm flipH="1">
              <a:off x="6153287" y="1593392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15" name="Straight Connector 814"/>
            <p:cNvCxnSpPr/>
            <p:nvPr/>
          </p:nvCxnSpPr>
          <p:spPr>
            <a:xfrm>
              <a:off x="6147660" y="1593392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16" name="Straight Connector 815"/>
            <p:cNvCxnSpPr/>
            <p:nvPr/>
          </p:nvCxnSpPr>
          <p:spPr>
            <a:xfrm flipH="1">
              <a:off x="6311314" y="1593392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17" name="Straight Connector 816"/>
            <p:cNvCxnSpPr/>
            <p:nvPr/>
          </p:nvCxnSpPr>
          <p:spPr>
            <a:xfrm>
              <a:off x="6305687" y="1593392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18" name="Straight Connector 817"/>
            <p:cNvCxnSpPr/>
            <p:nvPr/>
          </p:nvCxnSpPr>
          <p:spPr>
            <a:xfrm flipH="1">
              <a:off x="6469341" y="1593392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19" name="Straight Connector 818"/>
            <p:cNvCxnSpPr/>
            <p:nvPr/>
          </p:nvCxnSpPr>
          <p:spPr>
            <a:xfrm>
              <a:off x="6463714" y="1593392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20" name="Straight Connector 819"/>
            <p:cNvCxnSpPr/>
            <p:nvPr/>
          </p:nvCxnSpPr>
          <p:spPr>
            <a:xfrm flipH="1">
              <a:off x="5363152" y="1770260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21" name="Straight Connector 820"/>
            <p:cNvCxnSpPr/>
            <p:nvPr/>
          </p:nvCxnSpPr>
          <p:spPr>
            <a:xfrm>
              <a:off x="5357525" y="1770260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22" name="Straight Connector 821"/>
            <p:cNvCxnSpPr/>
            <p:nvPr/>
          </p:nvCxnSpPr>
          <p:spPr>
            <a:xfrm flipH="1">
              <a:off x="5521179" y="1770260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23" name="Straight Connector 822"/>
            <p:cNvCxnSpPr/>
            <p:nvPr/>
          </p:nvCxnSpPr>
          <p:spPr>
            <a:xfrm>
              <a:off x="5515552" y="1770260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24" name="Straight Connector 823"/>
            <p:cNvCxnSpPr/>
            <p:nvPr/>
          </p:nvCxnSpPr>
          <p:spPr>
            <a:xfrm flipH="1">
              <a:off x="5679206" y="1770260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25" name="Straight Connector 824"/>
            <p:cNvCxnSpPr/>
            <p:nvPr/>
          </p:nvCxnSpPr>
          <p:spPr>
            <a:xfrm>
              <a:off x="5673579" y="1770260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26" name="Straight Connector 825"/>
            <p:cNvCxnSpPr/>
            <p:nvPr/>
          </p:nvCxnSpPr>
          <p:spPr>
            <a:xfrm flipH="1">
              <a:off x="5837233" y="1770260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27" name="Straight Connector 826"/>
            <p:cNvCxnSpPr/>
            <p:nvPr/>
          </p:nvCxnSpPr>
          <p:spPr>
            <a:xfrm>
              <a:off x="5831606" y="1770260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28" name="Straight Connector 827"/>
            <p:cNvCxnSpPr/>
            <p:nvPr/>
          </p:nvCxnSpPr>
          <p:spPr>
            <a:xfrm flipH="1">
              <a:off x="5995260" y="1770260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29" name="Straight Connector 828"/>
            <p:cNvCxnSpPr/>
            <p:nvPr/>
          </p:nvCxnSpPr>
          <p:spPr>
            <a:xfrm>
              <a:off x="5989633" y="1770260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30" name="Straight Connector 829"/>
            <p:cNvCxnSpPr/>
            <p:nvPr/>
          </p:nvCxnSpPr>
          <p:spPr>
            <a:xfrm flipH="1">
              <a:off x="6153287" y="1770260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31" name="Straight Connector 830"/>
            <p:cNvCxnSpPr/>
            <p:nvPr/>
          </p:nvCxnSpPr>
          <p:spPr>
            <a:xfrm>
              <a:off x="6147660" y="1770260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32" name="Straight Connector 831"/>
            <p:cNvCxnSpPr/>
            <p:nvPr/>
          </p:nvCxnSpPr>
          <p:spPr>
            <a:xfrm flipH="1">
              <a:off x="6311314" y="1770260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33" name="Straight Connector 832"/>
            <p:cNvCxnSpPr/>
            <p:nvPr/>
          </p:nvCxnSpPr>
          <p:spPr>
            <a:xfrm>
              <a:off x="6305687" y="1770260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34" name="Straight Connector 833"/>
            <p:cNvCxnSpPr/>
            <p:nvPr/>
          </p:nvCxnSpPr>
          <p:spPr>
            <a:xfrm flipH="1">
              <a:off x="6469341" y="1770260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35" name="Straight Connector 834"/>
            <p:cNvCxnSpPr/>
            <p:nvPr/>
          </p:nvCxnSpPr>
          <p:spPr>
            <a:xfrm>
              <a:off x="6463714" y="1770260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36" name="Straight Connector 835"/>
            <p:cNvCxnSpPr/>
            <p:nvPr/>
          </p:nvCxnSpPr>
          <p:spPr>
            <a:xfrm flipH="1">
              <a:off x="5363152" y="1947128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37" name="Straight Connector 836"/>
            <p:cNvCxnSpPr/>
            <p:nvPr/>
          </p:nvCxnSpPr>
          <p:spPr>
            <a:xfrm>
              <a:off x="5357525" y="1947128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38" name="Straight Connector 837"/>
            <p:cNvCxnSpPr/>
            <p:nvPr/>
          </p:nvCxnSpPr>
          <p:spPr>
            <a:xfrm flipH="1">
              <a:off x="5521179" y="1947128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39" name="Straight Connector 838"/>
            <p:cNvCxnSpPr/>
            <p:nvPr/>
          </p:nvCxnSpPr>
          <p:spPr>
            <a:xfrm>
              <a:off x="5515552" y="1947128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40" name="Straight Connector 839"/>
            <p:cNvCxnSpPr/>
            <p:nvPr/>
          </p:nvCxnSpPr>
          <p:spPr>
            <a:xfrm flipH="1">
              <a:off x="5679206" y="1947128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41" name="Straight Connector 840"/>
            <p:cNvCxnSpPr/>
            <p:nvPr/>
          </p:nvCxnSpPr>
          <p:spPr>
            <a:xfrm>
              <a:off x="5673579" y="1947128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42" name="Straight Connector 841"/>
            <p:cNvCxnSpPr/>
            <p:nvPr/>
          </p:nvCxnSpPr>
          <p:spPr>
            <a:xfrm flipH="1">
              <a:off x="5837233" y="1947128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43" name="Straight Connector 842"/>
            <p:cNvCxnSpPr/>
            <p:nvPr/>
          </p:nvCxnSpPr>
          <p:spPr>
            <a:xfrm>
              <a:off x="5831606" y="1947128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44" name="Straight Connector 843"/>
            <p:cNvCxnSpPr/>
            <p:nvPr/>
          </p:nvCxnSpPr>
          <p:spPr>
            <a:xfrm flipH="1">
              <a:off x="5995260" y="1947128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45" name="Straight Connector 844"/>
            <p:cNvCxnSpPr/>
            <p:nvPr/>
          </p:nvCxnSpPr>
          <p:spPr>
            <a:xfrm>
              <a:off x="5989633" y="1947128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46" name="Straight Connector 845"/>
            <p:cNvCxnSpPr/>
            <p:nvPr/>
          </p:nvCxnSpPr>
          <p:spPr>
            <a:xfrm flipH="1">
              <a:off x="6153287" y="1947128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47" name="Straight Connector 846"/>
            <p:cNvCxnSpPr/>
            <p:nvPr/>
          </p:nvCxnSpPr>
          <p:spPr>
            <a:xfrm>
              <a:off x="6147660" y="1947128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48" name="Straight Connector 847"/>
            <p:cNvCxnSpPr/>
            <p:nvPr/>
          </p:nvCxnSpPr>
          <p:spPr>
            <a:xfrm flipH="1">
              <a:off x="6311314" y="1947128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49" name="Straight Connector 848"/>
            <p:cNvCxnSpPr/>
            <p:nvPr/>
          </p:nvCxnSpPr>
          <p:spPr>
            <a:xfrm>
              <a:off x="6305687" y="1947128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50" name="Straight Connector 849"/>
            <p:cNvCxnSpPr/>
            <p:nvPr/>
          </p:nvCxnSpPr>
          <p:spPr>
            <a:xfrm flipH="1">
              <a:off x="6469341" y="1947128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51" name="Straight Connector 850"/>
            <p:cNvCxnSpPr/>
            <p:nvPr/>
          </p:nvCxnSpPr>
          <p:spPr>
            <a:xfrm>
              <a:off x="6463714" y="1947128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52" name="Straight Connector 851"/>
            <p:cNvCxnSpPr/>
            <p:nvPr/>
          </p:nvCxnSpPr>
          <p:spPr>
            <a:xfrm flipH="1">
              <a:off x="5363152" y="2123996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53" name="Straight Connector 852"/>
            <p:cNvCxnSpPr/>
            <p:nvPr/>
          </p:nvCxnSpPr>
          <p:spPr>
            <a:xfrm>
              <a:off x="5357525" y="2123996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54" name="Straight Connector 853"/>
            <p:cNvCxnSpPr/>
            <p:nvPr/>
          </p:nvCxnSpPr>
          <p:spPr>
            <a:xfrm flipH="1">
              <a:off x="5521179" y="2123996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55" name="Straight Connector 854"/>
            <p:cNvCxnSpPr/>
            <p:nvPr/>
          </p:nvCxnSpPr>
          <p:spPr>
            <a:xfrm>
              <a:off x="5515552" y="2123996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56" name="Straight Connector 855"/>
            <p:cNvCxnSpPr/>
            <p:nvPr/>
          </p:nvCxnSpPr>
          <p:spPr>
            <a:xfrm flipH="1">
              <a:off x="5679206" y="2123996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57" name="Straight Connector 856"/>
            <p:cNvCxnSpPr/>
            <p:nvPr/>
          </p:nvCxnSpPr>
          <p:spPr>
            <a:xfrm>
              <a:off x="5673579" y="2123996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58" name="Straight Connector 857"/>
            <p:cNvCxnSpPr/>
            <p:nvPr/>
          </p:nvCxnSpPr>
          <p:spPr>
            <a:xfrm flipH="1">
              <a:off x="5837233" y="2123996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59" name="Straight Connector 858"/>
            <p:cNvCxnSpPr/>
            <p:nvPr/>
          </p:nvCxnSpPr>
          <p:spPr>
            <a:xfrm>
              <a:off x="5831606" y="2123996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60" name="Straight Connector 859"/>
            <p:cNvCxnSpPr/>
            <p:nvPr/>
          </p:nvCxnSpPr>
          <p:spPr>
            <a:xfrm flipH="1">
              <a:off x="5995260" y="2123996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61" name="Straight Connector 860"/>
            <p:cNvCxnSpPr/>
            <p:nvPr/>
          </p:nvCxnSpPr>
          <p:spPr>
            <a:xfrm>
              <a:off x="5989633" y="2123996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62" name="Straight Connector 861"/>
            <p:cNvCxnSpPr/>
            <p:nvPr/>
          </p:nvCxnSpPr>
          <p:spPr>
            <a:xfrm flipH="1">
              <a:off x="6153287" y="2123996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63" name="Straight Connector 862"/>
            <p:cNvCxnSpPr/>
            <p:nvPr/>
          </p:nvCxnSpPr>
          <p:spPr>
            <a:xfrm>
              <a:off x="6147660" y="2123996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64" name="Straight Connector 863"/>
            <p:cNvCxnSpPr/>
            <p:nvPr/>
          </p:nvCxnSpPr>
          <p:spPr>
            <a:xfrm flipH="1">
              <a:off x="6311314" y="2123996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65" name="Straight Connector 864"/>
            <p:cNvCxnSpPr/>
            <p:nvPr/>
          </p:nvCxnSpPr>
          <p:spPr>
            <a:xfrm>
              <a:off x="6305687" y="2123996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66" name="Straight Connector 865"/>
            <p:cNvCxnSpPr/>
            <p:nvPr/>
          </p:nvCxnSpPr>
          <p:spPr>
            <a:xfrm flipH="1">
              <a:off x="6469341" y="2123996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67" name="Straight Connector 866"/>
            <p:cNvCxnSpPr/>
            <p:nvPr/>
          </p:nvCxnSpPr>
          <p:spPr>
            <a:xfrm>
              <a:off x="6463714" y="2123996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68" name="Straight Connector 867"/>
            <p:cNvCxnSpPr/>
            <p:nvPr/>
          </p:nvCxnSpPr>
          <p:spPr>
            <a:xfrm flipH="1">
              <a:off x="5363152" y="2300864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69" name="Straight Connector 868"/>
            <p:cNvCxnSpPr/>
            <p:nvPr/>
          </p:nvCxnSpPr>
          <p:spPr>
            <a:xfrm>
              <a:off x="5357525" y="2300864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70" name="Straight Connector 869"/>
            <p:cNvCxnSpPr/>
            <p:nvPr/>
          </p:nvCxnSpPr>
          <p:spPr>
            <a:xfrm flipH="1">
              <a:off x="5521179" y="2300864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71" name="Straight Connector 870"/>
            <p:cNvCxnSpPr/>
            <p:nvPr/>
          </p:nvCxnSpPr>
          <p:spPr>
            <a:xfrm>
              <a:off x="5515552" y="2300864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72" name="Straight Connector 871"/>
            <p:cNvCxnSpPr/>
            <p:nvPr/>
          </p:nvCxnSpPr>
          <p:spPr>
            <a:xfrm flipH="1">
              <a:off x="5679206" y="2300864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73" name="Straight Connector 872"/>
            <p:cNvCxnSpPr/>
            <p:nvPr/>
          </p:nvCxnSpPr>
          <p:spPr>
            <a:xfrm>
              <a:off x="5673579" y="2300864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74" name="Straight Connector 873"/>
            <p:cNvCxnSpPr/>
            <p:nvPr/>
          </p:nvCxnSpPr>
          <p:spPr>
            <a:xfrm flipH="1">
              <a:off x="5837233" y="2300864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75" name="Straight Connector 874"/>
            <p:cNvCxnSpPr/>
            <p:nvPr/>
          </p:nvCxnSpPr>
          <p:spPr>
            <a:xfrm>
              <a:off x="5831606" y="2300864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76" name="Straight Connector 875"/>
            <p:cNvCxnSpPr/>
            <p:nvPr/>
          </p:nvCxnSpPr>
          <p:spPr>
            <a:xfrm flipH="1">
              <a:off x="5995260" y="2300864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77" name="Straight Connector 876"/>
            <p:cNvCxnSpPr/>
            <p:nvPr/>
          </p:nvCxnSpPr>
          <p:spPr>
            <a:xfrm>
              <a:off x="5989633" y="2300864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78" name="Straight Connector 877"/>
            <p:cNvCxnSpPr/>
            <p:nvPr/>
          </p:nvCxnSpPr>
          <p:spPr>
            <a:xfrm flipH="1">
              <a:off x="6153287" y="2300864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79" name="Straight Connector 878"/>
            <p:cNvCxnSpPr/>
            <p:nvPr/>
          </p:nvCxnSpPr>
          <p:spPr>
            <a:xfrm>
              <a:off x="6147660" y="2300864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80" name="Straight Connector 879"/>
            <p:cNvCxnSpPr/>
            <p:nvPr/>
          </p:nvCxnSpPr>
          <p:spPr>
            <a:xfrm flipH="1">
              <a:off x="6311314" y="2300864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81" name="Straight Connector 880"/>
            <p:cNvCxnSpPr/>
            <p:nvPr/>
          </p:nvCxnSpPr>
          <p:spPr>
            <a:xfrm>
              <a:off x="6305687" y="2300864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82" name="Straight Connector 881"/>
            <p:cNvCxnSpPr/>
            <p:nvPr/>
          </p:nvCxnSpPr>
          <p:spPr>
            <a:xfrm flipH="1">
              <a:off x="6469341" y="2300864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83" name="Straight Connector 882"/>
            <p:cNvCxnSpPr/>
            <p:nvPr/>
          </p:nvCxnSpPr>
          <p:spPr>
            <a:xfrm>
              <a:off x="6463714" y="2300864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84" name="Straight Connector 883"/>
            <p:cNvCxnSpPr/>
            <p:nvPr/>
          </p:nvCxnSpPr>
          <p:spPr>
            <a:xfrm flipH="1">
              <a:off x="5363152" y="2477732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85" name="Straight Connector 884"/>
            <p:cNvCxnSpPr/>
            <p:nvPr/>
          </p:nvCxnSpPr>
          <p:spPr>
            <a:xfrm>
              <a:off x="5357525" y="2477732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86" name="Straight Connector 885"/>
            <p:cNvCxnSpPr/>
            <p:nvPr/>
          </p:nvCxnSpPr>
          <p:spPr>
            <a:xfrm flipH="1">
              <a:off x="5521179" y="2477732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87" name="Straight Connector 886"/>
            <p:cNvCxnSpPr/>
            <p:nvPr/>
          </p:nvCxnSpPr>
          <p:spPr>
            <a:xfrm>
              <a:off x="5515552" y="2477732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88" name="Straight Connector 887"/>
            <p:cNvCxnSpPr/>
            <p:nvPr/>
          </p:nvCxnSpPr>
          <p:spPr>
            <a:xfrm flipH="1">
              <a:off x="5679206" y="2477732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89" name="Straight Connector 888"/>
            <p:cNvCxnSpPr/>
            <p:nvPr/>
          </p:nvCxnSpPr>
          <p:spPr>
            <a:xfrm>
              <a:off x="5673579" y="2477732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90" name="Straight Connector 889"/>
            <p:cNvCxnSpPr/>
            <p:nvPr/>
          </p:nvCxnSpPr>
          <p:spPr>
            <a:xfrm flipH="1">
              <a:off x="5837233" y="2477732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91" name="Straight Connector 890"/>
            <p:cNvCxnSpPr/>
            <p:nvPr/>
          </p:nvCxnSpPr>
          <p:spPr>
            <a:xfrm>
              <a:off x="5831606" y="2477732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92" name="Straight Connector 891"/>
            <p:cNvCxnSpPr/>
            <p:nvPr/>
          </p:nvCxnSpPr>
          <p:spPr>
            <a:xfrm flipH="1">
              <a:off x="5995260" y="2477732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93" name="Straight Connector 892"/>
            <p:cNvCxnSpPr/>
            <p:nvPr/>
          </p:nvCxnSpPr>
          <p:spPr>
            <a:xfrm>
              <a:off x="5989633" y="2477732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94" name="Straight Connector 893"/>
            <p:cNvCxnSpPr/>
            <p:nvPr/>
          </p:nvCxnSpPr>
          <p:spPr>
            <a:xfrm flipH="1">
              <a:off x="6153287" y="2477732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95" name="Straight Connector 894"/>
            <p:cNvCxnSpPr/>
            <p:nvPr/>
          </p:nvCxnSpPr>
          <p:spPr>
            <a:xfrm>
              <a:off x="6147660" y="2477732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96" name="Straight Connector 895"/>
            <p:cNvCxnSpPr/>
            <p:nvPr/>
          </p:nvCxnSpPr>
          <p:spPr>
            <a:xfrm flipH="1">
              <a:off x="6311314" y="2477732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97" name="Straight Connector 896"/>
            <p:cNvCxnSpPr/>
            <p:nvPr/>
          </p:nvCxnSpPr>
          <p:spPr>
            <a:xfrm>
              <a:off x="6305687" y="2477732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898" name="Straight Connector 897"/>
            <p:cNvCxnSpPr/>
            <p:nvPr/>
          </p:nvCxnSpPr>
          <p:spPr>
            <a:xfrm flipH="1">
              <a:off x="6469341" y="2477732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899" name="Straight Connector 898"/>
            <p:cNvCxnSpPr/>
            <p:nvPr/>
          </p:nvCxnSpPr>
          <p:spPr>
            <a:xfrm>
              <a:off x="6463714" y="2477732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00" name="Straight Connector 899"/>
            <p:cNvCxnSpPr/>
            <p:nvPr/>
          </p:nvCxnSpPr>
          <p:spPr>
            <a:xfrm flipH="1">
              <a:off x="5363152" y="2654600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01" name="Straight Connector 900"/>
            <p:cNvCxnSpPr/>
            <p:nvPr/>
          </p:nvCxnSpPr>
          <p:spPr>
            <a:xfrm>
              <a:off x="5357525" y="2654600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02" name="Straight Connector 901"/>
            <p:cNvCxnSpPr/>
            <p:nvPr/>
          </p:nvCxnSpPr>
          <p:spPr>
            <a:xfrm flipH="1">
              <a:off x="5521179" y="2654600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03" name="Straight Connector 902"/>
            <p:cNvCxnSpPr/>
            <p:nvPr/>
          </p:nvCxnSpPr>
          <p:spPr>
            <a:xfrm>
              <a:off x="5515552" y="2654600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04" name="Straight Connector 903"/>
            <p:cNvCxnSpPr/>
            <p:nvPr/>
          </p:nvCxnSpPr>
          <p:spPr>
            <a:xfrm flipH="1">
              <a:off x="5679206" y="2654600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05" name="Straight Connector 904"/>
            <p:cNvCxnSpPr/>
            <p:nvPr/>
          </p:nvCxnSpPr>
          <p:spPr>
            <a:xfrm>
              <a:off x="5673579" y="2654600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06" name="Straight Connector 905"/>
            <p:cNvCxnSpPr/>
            <p:nvPr/>
          </p:nvCxnSpPr>
          <p:spPr>
            <a:xfrm flipH="1">
              <a:off x="5837233" y="2654600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07" name="Straight Connector 906"/>
            <p:cNvCxnSpPr/>
            <p:nvPr/>
          </p:nvCxnSpPr>
          <p:spPr>
            <a:xfrm>
              <a:off x="5831606" y="2654600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08" name="Straight Connector 907"/>
            <p:cNvCxnSpPr/>
            <p:nvPr/>
          </p:nvCxnSpPr>
          <p:spPr>
            <a:xfrm flipH="1">
              <a:off x="5995260" y="2654600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09" name="Straight Connector 908"/>
            <p:cNvCxnSpPr/>
            <p:nvPr/>
          </p:nvCxnSpPr>
          <p:spPr>
            <a:xfrm>
              <a:off x="5989633" y="2654600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10" name="Straight Connector 909"/>
            <p:cNvCxnSpPr/>
            <p:nvPr/>
          </p:nvCxnSpPr>
          <p:spPr>
            <a:xfrm flipH="1">
              <a:off x="6153287" y="2654600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11" name="Straight Connector 910"/>
            <p:cNvCxnSpPr/>
            <p:nvPr/>
          </p:nvCxnSpPr>
          <p:spPr>
            <a:xfrm>
              <a:off x="6147660" y="2654600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12" name="Straight Connector 911"/>
            <p:cNvCxnSpPr/>
            <p:nvPr/>
          </p:nvCxnSpPr>
          <p:spPr>
            <a:xfrm flipH="1">
              <a:off x="6311314" y="2654600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13" name="Straight Connector 912"/>
            <p:cNvCxnSpPr/>
            <p:nvPr/>
          </p:nvCxnSpPr>
          <p:spPr>
            <a:xfrm>
              <a:off x="6305687" y="2654600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14" name="Straight Connector 913"/>
            <p:cNvCxnSpPr/>
            <p:nvPr/>
          </p:nvCxnSpPr>
          <p:spPr>
            <a:xfrm flipH="1">
              <a:off x="6469341" y="2654600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15" name="Straight Connector 914"/>
            <p:cNvCxnSpPr/>
            <p:nvPr/>
          </p:nvCxnSpPr>
          <p:spPr>
            <a:xfrm>
              <a:off x="6463714" y="2654600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</p:grpSp>
      <p:grpSp>
        <p:nvGrpSpPr>
          <p:cNvPr id="916" name="Group 915"/>
          <p:cNvGrpSpPr/>
          <p:nvPr/>
        </p:nvGrpSpPr>
        <p:grpSpPr>
          <a:xfrm>
            <a:off x="2422908" y="3284442"/>
            <a:ext cx="1309688" cy="1448120"/>
            <a:chOff x="6452463" y="1097956"/>
            <a:chExt cx="1309688" cy="1448120"/>
          </a:xfrm>
        </p:grpSpPr>
        <p:sp>
          <p:nvSpPr>
            <p:cNvPr id="917" name="Rectangle 916"/>
            <p:cNvSpPr/>
            <p:nvPr/>
          </p:nvSpPr>
          <p:spPr>
            <a:xfrm>
              <a:off x="6452463" y="1097956"/>
              <a:ext cx="1309688" cy="1448120"/>
            </a:xfrm>
            <a:prstGeom prst="rect">
              <a:avLst/>
            </a:prstGeom>
            <a:noFill/>
            <a:ln w="9525" cap="flat" cmpd="sng" algn="ctr">
              <a:solidFill>
                <a:srgbClr val="124191"/>
              </a:solidFill>
              <a:prstDash val="solid"/>
            </a:ln>
            <a:effectLst/>
          </p:spPr>
          <p:txBody>
            <a:bodyPr tIns="90000" bIns="90000" rtlCol="0" anchor="t" anchorCtr="0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A8BBC0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endParaRPr>
            </a:p>
          </p:txBody>
        </p:sp>
        <p:cxnSp>
          <p:nvCxnSpPr>
            <p:cNvPr id="918" name="Straight Connector 917"/>
            <p:cNvCxnSpPr/>
            <p:nvPr/>
          </p:nvCxnSpPr>
          <p:spPr>
            <a:xfrm flipH="1">
              <a:off x="6481615" y="113367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19" name="Straight Connector 918"/>
            <p:cNvCxnSpPr/>
            <p:nvPr/>
          </p:nvCxnSpPr>
          <p:spPr>
            <a:xfrm>
              <a:off x="6475988" y="113367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20" name="Straight Connector 919"/>
            <p:cNvCxnSpPr/>
            <p:nvPr/>
          </p:nvCxnSpPr>
          <p:spPr>
            <a:xfrm flipH="1">
              <a:off x="6639642" y="113367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21" name="Straight Connector 920"/>
            <p:cNvCxnSpPr/>
            <p:nvPr/>
          </p:nvCxnSpPr>
          <p:spPr>
            <a:xfrm>
              <a:off x="6634015" y="113367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22" name="Straight Connector 921"/>
            <p:cNvCxnSpPr/>
            <p:nvPr/>
          </p:nvCxnSpPr>
          <p:spPr>
            <a:xfrm flipH="1">
              <a:off x="6797669" y="113367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23" name="Straight Connector 922"/>
            <p:cNvCxnSpPr/>
            <p:nvPr/>
          </p:nvCxnSpPr>
          <p:spPr>
            <a:xfrm>
              <a:off x="6792042" y="113367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24" name="Straight Connector 923"/>
            <p:cNvCxnSpPr/>
            <p:nvPr/>
          </p:nvCxnSpPr>
          <p:spPr>
            <a:xfrm flipH="1">
              <a:off x="6955696" y="113367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25" name="Straight Connector 924"/>
            <p:cNvCxnSpPr/>
            <p:nvPr/>
          </p:nvCxnSpPr>
          <p:spPr>
            <a:xfrm>
              <a:off x="6950069" y="113367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26" name="Straight Connector 925"/>
            <p:cNvCxnSpPr/>
            <p:nvPr/>
          </p:nvCxnSpPr>
          <p:spPr>
            <a:xfrm flipH="1">
              <a:off x="7113723" y="113367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27" name="Straight Connector 926"/>
            <p:cNvCxnSpPr/>
            <p:nvPr/>
          </p:nvCxnSpPr>
          <p:spPr>
            <a:xfrm>
              <a:off x="7108096" y="113367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28" name="Straight Connector 927"/>
            <p:cNvCxnSpPr/>
            <p:nvPr/>
          </p:nvCxnSpPr>
          <p:spPr>
            <a:xfrm flipH="1">
              <a:off x="7271750" y="113367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29" name="Straight Connector 928"/>
            <p:cNvCxnSpPr/>
            <p:nvPr/>
          </p:nvCxnSpPr>
          <p:spPr>
            <a:xfrm>
              <a:off x="7266123" y="113367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30" name="Straight Connector 929"/>
            <p:cNvCxnSpPr/>
            <p:nvPr/>
          </p:nvCxnSpPr>
          <p:spPr>
            <a:xfrm flipH="1">
              <a:off x="7429777" y="113367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31" name="Straight Connector 930"/>
            <p:cNvCxnSpPr/>
            <p:nvPr/>
          </p:nvCxnSpPr>
          <p:spPr>
            <a:xfrm>
              <a:off x="7424150" y="113367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32" name="Straight Connector 931"/>
            <p:cNvCxnSpPr/>
            <p:nvPr/>
          </p:nvCxnSpPr>
          <p:spPr>
            <a:xfrm flipH="1">
              <a:off x="7587804" y="113367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33" name="Straight Connector 932"/>
            <p:cNvCxnSpPr/>
            <p:nvPr/>
          </p:nvCxnSpPr>
          <p:spPr>
            <a:xfrm>
              <a:off x="7582177" y="113367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34" name="Straight Connector 933"/>
            <p:cNvCxnSpPr/>
            <p:nvPr/>
          </p:nvCxnSpPr>
          <p:spPr>
            <a:xfrm flipH="1">
              <a:off x="6481615" y="131054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35" name="Straight Connector 934"/>
            <p:cNvCxnSpPr/>
            <p:nvPr/>
          </p:nvCxnSpPr>
          <p:spPr>
            <a:xfrm>
              <a:off x="6475988" y="131054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36" name="Straight Connector 935"/>
            <p:cNvCxnSpPr/>
            <p:nvPr/>
          </p:nvCxnSpPr>
          <p:spPr>
            <a:xfrm flipH="1">
              <a:off x="6639642" y="131054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37" name="Straight Connector 936"/>
            <p:cNvCxnSpPr/>
            <p:nvPr/>
          </p:nvCxnSpPr>
          <p:spPr>
            <a:xfrm>
              <a:off x="6634015" y="131054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38" name="Straight Connector 937"/>
            <p:cNvCxnSpPr/>
            <p:nvPr/>
          </p:nvCxnSpPr>
          <p:spPr>
            <a:xfrm flipH="1">
              <a:off x="6797669" y="131054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39" name="Straight Connector 938"/>
            <p:cNvCxnSpPr/>
            <p:nvPr/>
          </p:nvCxnSpPr>
          <p:spPr>
            <a:xfrm>
              <a:off x="6792042" y="131054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40" name="Straight Connector 939"/>
            <p:cNvCxnSpPr/>
            <p:nvPr/>
          </p:nvCxnSpPr>
          <p:spPr>
            <a:xfrm flipH="1">
              <a:off x="6955696" y="131054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41" name="Straight Connector 940"/>
            <p:cNvCxnSpPr/>
            <p:nvPr/>
          </p:nvCxnSpPr>
          <p:spPr>
            <a:xfrm>
              <a:off x="6950069" y="131054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42" name="Straight Connector 941"/>
            <p:cNvCxnSpPr/>
            <p:nvPr/>
          </p:nvCxnSpPr>
          <p:spPr>
            <a:xfrm flipH="1">
              <a:off x="7113723" y="131054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43" name="Straight Connector 942"/>
            <p:cNvCxnSpPr/>
            <p:nvPr/>
          </p:nvCxnSpPr>
          <p:spPr>
            <a:xfrm>
              <a:off x="7108096" y="131054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44" name="Straight Connector 943"/>
            <p:cNvCxnSpPr/>
            <p:nvPr/>
          </p:nvCxnSpPr>
          <p:spPr>
            <a:xfrm flipH="1">
              <a:off x="7271750" y="131054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45" name="Straight Connector 944"/>
            <p:cNvCxnSpPr/>
            <p:nvPr/>
          </p:nvCxnSpPr>
          <p:spPr>
            <a:xfrm>
              <a:off x="7266123" y="131054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46" name="Straight Connector 945"/>
            <p:cNvCxnSpPr/>
            <p:nvPr/>
          </p:nvCxnSpPr>
          <p:spPr>
            <a:xfrm flipH="1">
              <a:off x="7429777" y="131054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47" name="Straight Connector 946"/>
            <p:cNvCxnSpPr/>
            <p:nvPr/>
          </p:nvCxnSpPr>
          <p:spPr>
            <a:xfrm>
              <a:off x="7424150" y="131054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48" name="Straight Connector 947"/>
            <p:cNvCxnSpPr/>
            <p:nvPr/>
          </p:nvCxnSpPr>
          <p:spPr>
            <a:xfrm flipH="1">
              <a:off x="7587804" y="131054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49" name="Straight Connector 948"/>
            <p:cNvCxnSpPr/>
            <p:nvPr/>
          </p:nvCxnSpPr>
          <p:spPr>
            <a:xfrm>
              <a:off x="7582177" y="131054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50" name="Straight Connector 949"/>
            <p:cNvCxnSpPr/>
            <p:nvPr/>
          </p:nvCxnSpPr>
          <p:spPr>
            <a:xfrm flipH="1">
              <a:off x="6481615" y="148741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51" name="Straight Connector 950"/>
            <p:cNvCxnSpPr/>
            <p:nvPr/>
          </p:nvCxnSpPr>
          <p:spPr>
            <a:xfrm>
              <a:off x="6475988" y="148741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52" name="Straight Connector 951"/>
            <p:cNvCxnSpPr/>
            <p:nvPr/>
          </p:nvCxnSpPr>
          <p:spPr>
            <a:xfrm flipH="1">
              <a:off x="6639642" y="148741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53" name="Straight Connector 952"/>
            <p:cNvCxnSpPr/>
            <p:nvPr/>
          </p:nvCxnSpPr>
          <p:spPr>
            <a:xfrm>
              <a:off x="6634015" y="148741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54" name="Straight Connector 953"/>
            <p:cNvCxnSpPr/>
            <p:nvPr/>
          </p:nvCxnSpPr>
          <p:spPr>
            <a:xfrm flipH="1">
              <a:off x="6797669" y="148741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55" name="Straight Connector 954"/>
            <p:cNvCxnSpPr/>
            <p:nvPr/>
          </p:nvCxnSpPr>
          <p:spPr>
            <a:xfrm>
              <a:off x="6792042" y="148741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56" name="Straight Connector 955"/>
            <p:cNvCxnSpPr/>
            <p:nvPr/>
          </p:nvCxnSpPr>
          <p:spPr>
            <a:xfrm flipH="1">
              <a:off x="6955696" y="148741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57" name="Straight Connector 956"/>
            <p:cNvCxnSpPr/>
            <p:nvPr/>
          </p:nvCxnSpPr>
          <p:spPr>
            <a:xfrm>
              <a:off x="6950069" y="148741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58" name="Straight Connector 957"/>
            <p:cNvCxnSpPr/>
            <p:nvPr/>
          </p:nvCxnSpPr>
          <p:spPr>
            <a:xfrm flipH="1">
              <a:off x="7113723" y="148741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59" name="Straight Connector 958"/>
            <p:cNvCxnSpPr/>
            <p:nvPr/>
          </p:nvCxnSpPr>
          <p:spPr>
            <a:xfrm>
              <a:off x="7108096" y="148741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60" name="Straight Connector 959"/>
            <p:cNvCxnSpPr/>
            <p:nvPr/>
          </p:nvCxnSpPr>
          <p:spPr>
            <a:xfrm flipH="1">
              <a:off x="7271750" y="148741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61" name="Straight Connector 960"/>
            <p:cNvCxnSpPr/>
            <p:nvPr/>
          </p:nvCxnSpPr>
          <p:spPr>
            <a:xfrm>
              <a:off x="7266123" y="148741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62" name="Straight Connector 961"/>
            <p:cNvCxnSpPr/>
            <p:nvPr/>
          </p:nvCxnSpPr>
          <p:spPr>
            <a:xfrm flipH="1">
              <a:off x="7429777" y="148741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63" name="Straight Connector 962"/>
            <p:cNvCxnSpPr/>
            <p:nvPr/>
          </p:nvCxnSpPr>
          <p:spPr>
            <a:xfrm>
              <a:off x="7424150" y="148741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64" name="Straight Connector 963"/>
            <p:cNvCxnSpPr/>
            <p:nvPr/>
          </p:nvCxnSpPr>
          <p:spPr>
            <a:xfrm flipH="1">
              <a:off x="7587804" y="148741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65" name="Straight Connector 964"/>
            <p:cNvCxnSpPr/>
            <p:nvPr/>
          </p:nvCxnSpPr>
          <p:spPr>
            <a:xfrm>
              <a:off x="7582177" y="148741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66" name="Straight Connector 965"/>
            <p:cNvCxnSpPr/>
            <p:nvPr/>
          </p:nvCxnSpPr>
          <p:spPr>
            <a:xfrm flipH="1">
              <a:off x="6481615" y="1664279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67" name="Straight Connector 966"/>
            <p:cNvCxnSpPr/>
            <p:nvPr/>
          </p:nvCxnSpPr>
          <p:spPr>
            <a:xfrm>
              <a:off x="6475988" y="1664279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68" name="Straight Connector 967"/>
            <p:cNvCxnSpPr/>
            <p:nvPr/>
          </p:nvCxnSpPr>
          <p:spPr>
            <a:xfrm flipH="1">
              <a:off x="6639642" y="1664279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69" name="Straight Connector 968"/>
            <p:cNvCxnSpPr/>
            <p:nvPr/>
          </p:nvCxnSpPr>
          <p:spPr>
            <a:xfrm>
              <a:off x="6634015" y="1664279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70" name="Straight Connector 969"/>
            <p:cNvCxnSpPr/>
            <p:nvPr/>
          </p:nvCxnSpPr>
          <p:spPr>
            <a:xfrm flipH="1">
              <a:off x="6797669" y="1664279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71" name="Straight Connector 970"/>
            <p:cNvCxnSpPr/>
            <p:nvPr/>
          </p:nvCxnSpPr>
          <p:spPr>
            <a:xfrm>
              <a:off x="6792042" y="1664279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72" name="Straight Connector 971"/>
            <p:cNvCxnSpPr/>
            <p:nvPr/>
          </p:nvCxnSpPr>
          <p:spPr>
            <a:xfrm flipH="1">
              <a:off x="6955696" y="1664279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73" name="Straight Connector 972"/>
            <p:cNvCxnSpPr/>
            <p:nvPr/>
          </p:nvCxnSpPr>
          <p:spPr>
            <a:xfrm>
              <a:off x="6950069" y="1664279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74" name="Straight Connector 973"/>
            <p:cNvCxnSpPr/>
            <p:nvPr/>
          </p:nvCxnSpPr>
          <p:spPr>
            <a:xfrm flipH="1">
              <a:off x="7113723" y="1664279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75" name="Straight Connector 974"/>
            <p:cNvCxnSpPr/>
            <p:nvPr/>
          </p:nvCxnSpPr>
          <p:spPr>
            <a:xfrm>
              <a:off x="7108096" y="1664279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76" name="Straight Connector 975"/>
            <p:cNvCxnSpPr/>
            <p:nvPr/>
          </p:nvCxnSpPr>
          <p:spPr>
            <a:xfrm flipH="1">
              <a:off x="7271750" y="1664279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77" name="Straight Connector 976"/>
            <p:cNvCxnSpPr/>
            <p:nvPr/>
          </p:nvCxnSpPr>
          <p:spPr>
            <a:xfrm>
              <a:off x="7266123" y="1664279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78" name="Straight Connector 977"/>
            <p:cNvCxnSpPr/>
            <p:nvPr/>
          </p:nvCxnSpPr>
          <p:spPr>
            <a:xfrm flipH="1">
              <a:off x="7429777" y="1664279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79" name="Straight Connector 978"/>
            <p:cNvCxnSpPr/>
            <p:nvPr/>
          </p:nvCxnSpPr>
          <p:spPr>
            <a:xfrm>
              <a:off x="7424150" y="1664279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80" name="Straight Connector 979"/>
            <p:cNvCxnSpPr/>
            <p:nvPr/>
          </p:nvCxnSpPr>
          <p:spPr>
            <a:xfrm flipH="1">
              <a:off x="7587804" y="1664279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81" name="Straight Connector 980"/>
            <p:cNvCxnSpPr/>
            <p:nvPr/>
          </p:nvCxnSpPr>
          <p:spPr>
            <a:xfrm>
              <a:off x="7582177" y="1664279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82" name="Straight Connector 981"/>
            <p:cNvCxnSpPr/>
            <p:nvPr/>
          </p:nvCxnSpPr>
          <p:spPr>
            <a:xfrm flipH="1">
              <a:off x="6481615" y="1841147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83" name="Straight Connector 982"/>
            <p:cNvCxnSpPr/>
            <p:nvPr/>
          </p:nvCxnSpPr>
          <p:spPr>
            <a:xfrm>
              <a:off x="6475988" y="1841147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84" name="Straight Connector 983"/>
            <p:cNvCxnSpPr/>
            <p:nvPr/>
          </p:nvCxnSpPr>
          <p:spPr>
            <a:xfrm flipH="1">
              <a:off x="6639642" y="1841147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85" name="Straight Connector 984"/>
            <p:cNvCxnSpPr/>
            <p:nvPr/>
          </p:nvCxnSpPr>
          <p:spPr>
            <a:xfrm>
              <a:off x="6634015" y="1841147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86" name="Straight Connector 985"/>
            <p:cNvCxnSpPr/>
            <p:nvPr/>
          </p:nvCxnSpPr>
          <p:spPr>
            <a:xfrm flipH="1">
              <a:off x="6797669" y="1841147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87" name="Straight Connector 986"/>
            <p:cNvCxnSpPr/>
            <p:nvPr/>
          </p:nvCxnSpPr>
          <p:spPr>
            <a:xfrm>
              <a:off x="6792042" y="1841147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88" name="Straight Connector 987"/>
            <p:cNvCxnSpPr/>
            <p:nvPr/>
          </p:nvCxnSpPr>
          <p:spPr>
            <a:xfrm flipH="1">
              <a:off x="6955696" y="1841147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89" name="Straight Connector 988"/>
            <p:cNvCxnSpPr/>
            <p:nvPr/>
          </p:nvCxnSpPr>
          <p:spPr>
            <a:xfrm>
              <a:off x="6950069" y="1841147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90" name="Straight Connector 989"/>
            <p:cNvCxnSpPr/>
            <p:nvPr/>
          </p:nvCxnSpPr>
          <p:spPr>
            <a:xfrm flipH="1">
              <a:off x="7113723" y="1841147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91" name="Straight Connector 990"/>
            <p:cNvCxnSpPr/>
            <p:nvPr/>
          </p:nvCxnSpPr>
          <p:spPr>
            <a:xfrm>
              <a:off x="7108096" y="1841147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92" name="Straight Connector 991"/>
            <p:cNvCxnSpPr/>
            <p:nvPr/>
          </p:nvCxnSpPr>
          <p:spPr>
            <a:xfrm flipH="1">
              <a:off x="7271750" y="1841147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93" name="Straight Connector 992"/>
            <p:cNvCxnSpPr/>
            <p:nvPr/>
          </p:nvCxnSpPr>
          <p:spPr>
            <a:xfrm>
              <a:off x="7266123" y="1841147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94" name="Straight Connector 993"/>
            <p:cNvCxnSpPr/>
            <p:nvPr/>
          </p:nvCxnSpPr>
          <p:spPr>
            <a:xfrm flipH="1">
              <a:off x="7429777" y="1841147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95" name="Straight Connector 994"/>
            <p:cNvCxnSpPr/>
            <p:nvPr/>
          </p:nvCxnSpPr>
          <p:spPr>
            <a:xfrm>
              <a:off x="7424150" y="1841147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96" name="Straight Connector 995"/>
            <p:cNvCxnSpPr/>
            <p:nvPr/>
          </p:nvCxnSpPr>
          <p:spPr>
            <a:xfrm flipH="1">
              <a:off x="7587804" y="1841147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97" name="Straight Connector 996"/>
            <p:cNvCxnSpPr/>
            <p:nvPr/>
          </p:nvCxnSpPr>
          <p:spPr>
            <a:xfrm>
              <a:off x="7582177" y="1841147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998" name="Straight Connector 997"/>
            <p:cNvCxnSpPr/>
            <p:nvPr/>
          </p:nvCxnSpPr>
          <p:spPr>
            <a:xfrm flipH="1">
              <a:off x="6481615" y="201801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999" name="Straight Connector 998"/>
            <p:cNvCxnSpPr/>
            <p:nvPr/>
          </p:nvCxnSpPr>
          <p:spPr>
            <a:xfrm>
              <a:off x="6475988" y="201801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000" name="Straight Connector 999"/>
            <p:cNvCxnSpPr/>
            <p:nvPr/>
          </p:nvCxnSpPr>
          <p:spPr>
            <a:xfrm flipH="1">
              <a:off x="6639642" y="201801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001" name="Straight Connector 1000"/>
            <p:cNvCxnSpPr/>
            <p:nvPr/>
          </p:nvCxnSpPr>
          <p:spPr>
            <a:xfrm>
              <a:off x="6634015" y="201801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002" name="Straight Connector 1001"/>
            <p:cNvCxnSpPr/>
            <p:nvPr/>
          </p:nvCxnSpPr>
          <p:spPr>
            <a:xfrm flipH="1">
              <a:off x="6797669" y="201801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003" name="Straight Connector 1002"/>
            <p:cNvCxnSpPr/>
            <p:nvPr/>
          </p:nvCxnSpPr>
          <p:spPr>
            <a:xfrm>
              <a:off x="6792042" y="201801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004" name="Straight Connector 1003"/>
            <p:cNvCxnSpPr/>
            <p:nvPr/>
          </p:nvCxnSpPr>
          <p:spPr>
            <a:xfrm flipH="1">
              <a:off x="6955696" y="201801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005" name="Straight Connector 1004"/>
            <p:cNvCxnSpPr/>
            <p:nvPr/>
          </p:nvCxnSpPr>
          <p:spPr>
            <a:xfrm>
              <a:off x="6950069" y="201801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006" name="Straight Connector 1005"/>
            <p:cNvCxnSpPr/>
            <p:nvPr/>
          </p:nvCxnSpPr>
          <p:spPr>
            <a:xfrm flipH="1">
              <a:off x="7113723" y="201801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007" name="Straight Connector 1006"/>
            <p:cNvCxnSpPr/>
            <p:nvPr/>
          </p:nvCxnSpPr>
          <p:spPr>
            <a:xfrm>
              <a:off x="7108096" y="201801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008" name="Straight Connector 1007"/>
            <p:cNvCxnSpPr/>
            <p:nvPr/>
          </p:nvCxnSpPr>
          <p:spPr>
            <a:xfrm flipH="1">
              <a:off x="7271750" y="201801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009" name="Straight Connector 1008"/>
            <p:cNvCxnSpPr/>
            <p:nvPr/>
          </p:nvCxnSpPr>
          <p:spPr>
            <a:xfrm>
              <a:off x="7266123" y="201801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010" name="Straight Connector 1009"/>
            <p:cNvCxnSpPr/>
            <p:nvPr/>
          </p:nvCxnSpPr>
          <p:spPr>
            <a:xfrm flipH="1">
              <a:off x="7429777" y="201801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011" name="Straight Connector 1010"/>
            <p:cNvCxnSpPr/>
            <p:nvPr/>
          </p:nvCxnSpPr>
          <p:spPr>
            <a:xfrm>
              <a:off x="7424150" y="201801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012" name="Straight Connector 1011"/>
            <p:cNvCxnSpPr/>
            <p:nvPr/>
          </p:nvCxnSpPr>
          <p:spPr>
            <a:xfrm flipH="1">
              <a:off x="7587804" y="201801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013" name="Straight Connector 1012"/>
            <p:cNvCxnSpPr/>
            <p:nvPr/>
          </p:nvCxnSpPr>
          <p:spPr>
            <a:xfrm>
              <a:off x="7582177" y="201801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014" name="Straight Connector 1013"/>
            <p:cNvCxnSpPr/>
            <p:nvPr/>
          </p:nvCxnSpPr>
          <p:spPr>
            <a:xfrm flipH="1">
              <a:off x="6481615" y="219488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015" name="Straight Connector 1014"/>
            <p:cNvCxnSpPr/>
            <p:nvPr/>
          </p:nvCxnSpPr>
          <p:spPr>
            <a:xfrm>
              <a:off x="6475988" y="219488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016" name="Straight Connector 1015"/>
            <p:cNvCxnSpPr/>
            <p:nvPr/>
          </p:nvCxnSpPr>
          <p:spPr>
            <a:xfrm flipH="1">
              <a:off x="6639642" y="219488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017" name="Straight Connector 1016"/>
            <p:cNvCxnSpPr/>
            <p:nvPr/>
          </p:nvCxnSpPr>
          <p:spPr>
            <a:xfrm>
              <a:off x="6634015" y="219488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018" name="Straight Connector 1017"/>
            <p:cNvCxnSpPr/>
            <p:nvPr/>
          </p:nvCxnSpPr>
          <p:spPr>
            <a:xfrm flipH="1">
              <a:off x="6797669" y="219488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019" name="Straight Connector 1018"/>
            <p:cNvCxnSpPr/>
            <p:nvPr/>
          </p:nvCxnSpPr>
          <p:spPr>
            <a:xfrm>
              <a:off x="6792042" y="219488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020" name="Straight Connector 1019"/>
            <p:cNvCxnSpPr/>
            <p:nvPr/>
          </p:nvCxnSpPr>
          <p:spPr>
            <a:xfrm flipH="1">
              <a:off x="6955696" y="219488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021" name="Straight Connector 1020"/>
            <p:cNvCxnSpPr/>
            <p:nvPr/>
          </p:nvCxnSpPr>
          <p:spPr>
            <a:xfrm>
              <a:off x="6950069" y="219488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022" name="Straight Connector 1021"/>
            <p:cNvCxnSpPr/>
            <p:nvPr/>
          </p:nvCxnSpPr>
          <p:spPr>
            <a:xfrm flipH="1">
              <a:off x="7113723" y="219488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023" name="Straight Connector 1022"/>
            <p:cNvCxnSpPr/>
            <p:nvPr/>
          </p:nvCxnSpPr>
          <p:spPr>
            <a:xfrm>
              <a:off x="7108096" y="219488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024" name="Straight Connector 1023"/>
            <p:cNvCxnSpPr/>
            <p:nvPr/>
          </p:nvCxnSpPr>
          <p:spPr>
            <a:xfrm flipH="1">
              <a:off x="7271750" y="219488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025" name="Straight Connector 1024"/>
            <p:cNvCxnSpPr/>
            <p:nvPr/>
          </p:nvCxnSpPr>
          <p:spPr>
            <a:xfrm>
              <a:off x="7266123" y="219488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026" name="Straight Connector 1025"/>
            <p:cNvCxnSpPr/>
            <p:nvPr/>
          </p:nvCxnSpPr>
          <p:spPr>
            <a:xfrm flipH="1">
              <a:off x="7429777" y="219488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027" name="Straight Connector 1026"/>
            <p:cNvCxnSpPr/>
            <p:nvPr/>
          </p:nvCxnSpPr>
          <p:spPr>
            <a:xfrm>
              <a:off x="7424150" y="219488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028" name="Straight Connector 1027"/>
            <p:cNvCxnSpPr/>
            <p:nvPr/>
          </p:nvCxnSpPr>
          <p:spPr>
            <a:xfrm flipH="1">
              <a:off x="7587804" y="219488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029" name="Straight Connector 1028"/>
            <p:cNvCxnSpPr/>
            <p:nvPr/>
          </p:nvCxnSpPr>
          <p:spPr>
            <a:xfrm>
              <a:off x="7582177" y="219488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030" name="Straight Connector 1029"/>
            <p:cNvCxnSpPr/>
            <p:nvPr/>
          </p:nvCxnSpPr>
          <p:spPr>
            <a:xfrm flipH="1">
              <a:off x="6481615" y="237175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031" name="Straight Connector 1030"/>
            <p:cNvCxnSpPr/>
            <p:nvPr/>
          </p:nvCxnSpPr>
          <p:spPr>
            <a:xfrm>
              <a:off x="6475988" y="237175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032" name="Straight Connector 1031"/>
            <p:cNvCxnSpPr/>
            <p:nvPr/>
          </p:nvCxnSpPr>
          <p:spPr>
            <a:xfrm flipH="1">
              <a:off x="6639642" y="237175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033" name="Straight Connector 1032"/>
            <p:cNvCxnSpPr/>
            <p:nvPr/>
          </p:nvCxnSpPr>
          <p:spPr>
            <a:xfrm>
              <a:off x="6634015" y="237175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034" name="Straight Connector 1033"/>
            <p:cNvCxnSpPr/>
            <p:nvPr/>
          </p:nvCxnSpPr>
          <p:spPr>
            <a:xfrm flipH="1">
              <a:off x="6797669" y="237175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035" name="Straight Connector 1034"/>
            <p:cNvCxnSpPr/>
            <p:nvPr/>
          </p:nvCxnSpPr>
          <p:spPr>
            <a:xfrm>
              <a:off x="6792042" y="237175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036" name="Straight Connector 1035"/>
            <p:cNvCxnSpPr/>
            <p:nvPr/>
          </p:nvCxnSpPr>
          <p:spPr>
            <a:xfrm flipH="1">
              <a:off x="6955696" y="237175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037" name="Straight Connector 1036"/>
            <p:cNvCxnSpPr/>
            <p:nvPr/>
          </p:nvCxnSpPr>
          <p:spPr>
            <a:xfrm>
              <a:off x="6950069" y="237175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038" name="Straight Connector 1037"/>
            <p:cNvCxnSpPr/>
            <p:nvPr/>
          </p:nvCxnSpPr>
          <p:spPr>
            <a:xfrm flipH="1">
              <a:off x="7113723" y="237175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039" name="Straight Connector 1038"/>
            <p:cNvCxnSpPr/>
            <p:nvPr/>
          </p:nvCxnSpPr>
          <p:spPr>
            <a:xfrm>
              <a:off x="7108096" y="237175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040" name="Straight Connector 1039"/>
            <p:cNvCxnSpPr/>
            <p:nvPr/>
          </p:nvCxnSpPr>
          <p:spPr>
            <a:xfrm flipH="1">
              <a:off x="7271750" y="237175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041" name="Straight Connector 1040"/>
            <p:cNvCxnSpPr/>
            <p:nvPr/>
          </p:nvCxnSpPr>
          <p:spPr>
            <a:xfrm>
              <a:off x="7266123" y="237175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042" name="Straight Connector 1041"/>
            <p:cNvCxnSpPr/>
            <p:nvPr/>
          </p:nvCxnSpPr>
          <p:spPr>
            <a:xfrm flipH="1">
              <a:off x="7429777" y="237175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043" name="Straight Connector 1042"/>
            <p:cNvCxnSpPr/>
            <p:nvPr/>
          </p:nvCxnSpPr>
          <p:spPr>
            <a:xfrm>
              <a:off x="7424150" y="237175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044" name="Straight Connector 1043"/>
            <p:cNvCxnSpPr/>
            <p:nvPr/>
          </p:nvCxnSpPr>
          <p:spPr>
            <a:xfrm flipH="1">
              <a:off x="7587804" y="237175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045" name="Straight Connector 1044"/>
            <p:cNvCxnSpPr/>
            <p:nvPr/>
          </p:nvCxnSpPr>
          <p:spPr>
            <a:xfrm>
              <a:off x="7582177" y="237175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</p:grpSp>
      <p:cxnSp>
        <p:nvCxnSpPr>
          <p:cNvPr id="1052" name="Straight Connector 1051"/>
          <p:cNvCxnSpPr/>
          <p:nvPr/>
        </p:nvCxnSpPr>
        <p:spPr>
          <a:xfrm flipH="1">
            <a:off x="457200" y="2889814"/>
            <a:ext cx="644769" cy="0"/>
          </a:xfrm>
          <a:prstGeom prst="line">
            <a:avLst/>
          </a:prstGeom>
          <a:noFill/>
          <a:ln w="19050" cap="flat" cmpd="sng" algn="ctr">
            <a:solidFill>
              <a:srgbClr val="FF0000"/>
            </a:solidFill>
            <a:prstDash val="solid"/>
          </a:ln>
          <a:effectLst/>
        </p:spPr>
      </p:cxnSp>
      <p:sp>
        <p:nvSpPr>
          <p:cNvPr id="1055" name="Rectangle 1054"/>
          <p:cNvSpPr/>
          <p:nvPr/>
        </p:nvSpPr>
        <p:spPr>
          <a:xfrm>
            <a:off x="191615" y="2057400"/>
            <a:ext cx="574431" cy="3020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 dirty="0" smtClean="0"/>
              <a:t>TXRU</a:t>
            </a:r>
            <a:endParaRPr lang="en-US" sz="1400" dirty="0"/>
          </a:p>
        </p:txBody>
      </p:sp>
      <p:sp>
        <p:nvSpPr>
          <p:cNvPr id="1056" name="Rectangle 1055"/>
          <p:cNvSpPr/>
          <p:nvPr/>
        </p:nvSpPr>
        <p:spPr>
          <a:xfrm>
            <a:off x="191615" y="2750825"/>
            <a:ext cx="574431" cy="3020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 dirty="0" smtClean="0"/>
              <a:t>TXRU</a:t>
            </a:r>
            <a:endParaRPr lang="en-US" sz="1400" dirty="0"/>
          </a:p>
        </p:txBody>
      </p:sp>
      <p:cxnSp>
        <p:nvCxnSpPr>
          <p:cNvPr id="1057" name="Straight Connector 1056"/>
          <p:cNvCxnSpPr/>
          <p:nvPr/>
        </p:nvCxnSpPr>
        <p:spPr>
          <a:xfrm flipH="1">
            <a:off x="453154" y="3664432"/>
            <a:ext cx="644769" cy="0"/>
          </a:xfrm>
          <a:prstGeom prst="line">
            <a:avLst/>
          </a:prstGeom>
          <a:noFill/>
          <a:ln w="19050" cap="flat" cmpd="sng" algn="ctr">
            <a:solidFill>
              <a:srgbClr val="00C9FF"/>
            </a:solidFill>
            <a:prstDash val="solid"/>
          </a:ln>
          <a:effectLst/>
        </p:spPr>
      </p:cxnSp>
      <p:cxnSp>
        <p:nvCxnSpPr>
          <p:cNvPr id="1058" name="Straight Connector 1057"/>
          <p:cNvCxnSpPr/>
          <p:nvPr/>
        </p:nvCxnSpPr>
        <p:spPr>
          <a:xfrm flipH="1">
            <a:off x="453154" y="4344446"/>
            <a:ext cx="644769" cy="0"/>
          </a:xfrm>
          <a:prstGeom prst="line">
            <a:avLst/>
          </a:prstGeom>
          <a:noFill/>
          <a:ln w="19050" cap="flat" cmpd="sng" algn="ctr">
            <a:solidFill>
              <a:srgbClr val="FF0000"/>
            </a:solidFill>
            <a:prstDash val="solid"/>
          </a:ln>
          <a:effectLst/>
        </p:spPr>
      </p:cxnSp>
      <p:sp>
        <p:nvSpPr>
          <p:cNvPr id="1059" name="Rectangle 1058"/>
          <p:cNvSpPr/>
          <p:nvPr/>
        </p:nvSpPr>
        <p:spPr>
          <a:xfrm>
            <a:off x="187569" y="3512032"/>
            <a:ext cx="574431" cy="3020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 dirty="0" smtClean="0"/>
              <a:t>TXRU</a:t>
            </a:r>
            <a:endParaRPr lang="en-US" sz="1400" dirty="0"/>
          </a:p>
        </p:txBody>
      </p:sp>
      <p:sp>
        <p:nvSpPr>
          <p:cNvPr id="1060" name="Rectangle 1059"/>
          <p:cNvSpPr/>
          <p:nvPr/>
        </p:nvSpPr>
        <p:spPr>
          <a:xfrm>
            <a:off x="187569" y="4205457"/>
            <a:ext cx="574431" cy="3020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 dirty="0" smtClean="0"/>
              <a:t>TXRU</a:t>
            </a:r>
            <a:endParaRPr lang="en-US" sz="1400" dirty="0"/>
          </a:p>
        </p:txBody>
      </p:sp>
      <p:cxnSp>
        <p:nvCxnSpPr>
          <p:cNvPr id="1061" name="Straight Connector 1060"/>
          <p:cNvCxnSpPr/>
          <p:nvPr/>
        </p:nvCxnSpPr>
        <p:spPr>
          <a:xfrm flipH="1">
            <a:off x="3732596" y="2201586"/>
            <a:ext cx="644769" cy="0"/>
          </a:xfrm>
          <a:prstGeom prst="line">
            <a:avLst/>
          </a:prstGeom>
          <a:noFill/>
          <a:ln w="19050" cap="flat" cmpd="sng" algn="ctr">
            <a:solidFill>
              <a:srgbClr val="00C9FF"/>
            </a:solidFill>
            <a:prstDash val="solid"/>
          </a:ln>
          <a:effectLst/>
        </p:spPr>
      </p:cxnSp>
      <p:cxnSp>
        <p:nvCxnSpPr>
          <p:cNvPr id="1062" name="Straight Connector 1061"/>
          <p:cNvCxnSpPr/>
          <p:nvPr/>
        </p:nvCxnSpPr>
        <p:spPr>
          <a:xfrm flipH="1">
            <a:off x="3732596" y="2881600"/>
            <a:ext cx="644769" cy="0"/>
          </a:xfrm>
          <a:prstGeom prst="line">
            <a:avLst/>
          </a:prstGeom>
          <a:noFill/>
          <a:ln w="19050" cap="flat" cmpd="sng" algn="ctr">
            <a:solidFill>
              <a:srgbClr val="FF0000"/>
            </a:solidFill>
            <a:prstDash val="solid"/>
          </a:ln>
          <a:effectLst/>
        </p:spPr>
      </p:cxnSp>
      <p:sp>
        <p:nvSpPr>
          <p:cNvPr id="1063" name="Rectangle 1062"/>
          <p:cNvSpPr/>
          <p:nvPr/>
        </p:nvSpPr>
        <p:spPr>
          <a:xfrm>
            <a:off x="4302369" y="2057400"/>
            <a:ext cx="574431" cy="3020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 dirty="0" smtClean="0"/>
              <a:t>TXRU</a:t>
            </a:r>
            <a:endParaRPr lang="en-US" sz="1400" dirty="0"/>
          </a:p>
        </p:txBody>
      </p:sp>
      <p:sp>
        <p:nvSpPr>
          <p:cNvPr id="1064" name="Rectangle 1063"/>
          <p:cNvSpPr/>
          <p:nvPr/>
        </p:nvSpPr>
        <p:spPr>
          <a:xfrm>
            <a:off x="4302369" y="2750825"/>
            <a:ext cx="574431" cy="3020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 dirty="0" smtClean="0"/>
              <a:t>TXRU</a:t>
            </a:r>
            <a:endParaRPr lang="en-US" sz="1400" dirty="0"/>
          </a:p>
        </p:txBody>
      </p:sp>
      <p:cxnSp>
        <p:nvCxnSpPr>
          <p:cNvPr id="1065" name="Straight Connector 1064"/>
          <p:cNvCxnSpPr/>
          <p:nvPr/>
        </p:nvCxnSpPr>
        <p:spPr>
          <a:xfrm flipH="1">
            <a:off x="3728550" y="3656218"/>
            <a:ext cx="644769" cy="0"/>
          </a:xfrm>
          <a:prstGeom prst="line">
            <a:avLst/>
          </a:prstGeom>
          <a:noFill/>
          <a:ln w="19050" cap="flat" cmpd="sng" algn="ctr">
            <a:solidFill>
              <a:srgbClr val="00C9FF"/>
            </a:solidFill>
            <a:prstDash val="solid"/>
          </a:ln>
          <a:effectLst/>
        </p:spPr>
      </p:cxnSp>
      <p:cxnSp>
        <p:nvCxnSpPr>
          <p:cNvPr id="1066" name="Straight Connector 1065"/>
          <p:cNvCxnSpPr/>
          <p:nvPr/>
        </p:nvCxnSpPr>
        <p:spPr>
          <a:xfrm flipH="1">
            <a:off x="3728550" y="4336232"/>
            <a:ext cx="644769" cy="0"/>
          </a:xfrm>
          <a:prstGeom prst="line">
            <a:avLst/>
          </a:prstGeom>
          <a:noFill/>
          <a:ln w="19050" cap="flat" cmpd="sng" algn="ctr">
            <a:solidFill>
              <a:srgbClr val="FF0000"/>
            </a:solidFill>
            <a:prstDash val="solid"/>
          </a:ln>
          <a:effectLst/>
        </p:spPr>
      </p:cxnSp>
      <p:sp>
        <p:nvSpPr>
          <p:cNvPr id="1067" name="Rectangle 1066"/>
          <p:cNvSpPr/>
          <p:nvPr/>
        </p:nvSpPr>
        <p:spPr>
          <a:xfrm>
            <a:off x="4298323" y="3512032"/>
            <a:ext cx="574431" cy="3020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 dirty="0" smtClean="0"/>
              <a:t>TXRU</a:t>
            </a:r>
            <a:endParaRPr lang="en-US" sz="1400" dirty="0"/>
          </a:p>
        </p:txBody>
      </p:sp>
      <p:sp>
        <p:nvSpPr>
          <p:cNvPr id="1068" name="Rectangle 1067"/>
          <p:cNvSpPr/>
          <p:nvPr/>
        </p:nvSpPr>
        <p:spPr>
          <a:xfrm>
            <a:off x="4298323" y="4205457"/>
            <a:ext cx="574431" cy="3020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 dirty="0" smtClean="0"/>
              <a:t>TXRU</a:t>
            </a:r>
            <a:endParaRPr lang="en-US" sz="1400" dirty="0"/>
          </a:p>
        </p:txBody>
      </p:sp>
      <p:sp>
        <p:nvSpPr>
          <p:cNvPr id="1070" name="Rectangle 1069"/>
          <p:cNvSpPr/>
          <p:nvPr/>
        </p:nvSpPr>
        <p:spPr>
          <a:xfrm>
            <a:off x="5936623" y="2067253"/>
            <a:ext cx="574431" cy="3020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 dirty="0" smtClean="0"/>
              <a:t>TXRU</a:t>
            </a:r>
            <a:endParaRPr lang="en-US" sz="1400" dirty="0"/>
          </a:p>
        </p:txBody>
      </p:sp>
      <p:sp>
        <p:nvSpPr>
          <p:cNvPr id="1071" name="TextBox 1070"/>
          <p:cNvSpPr txBox="1"/>
          <p:nvPr/>
        </p:nvSpPr>
        <p:spPr>
          <a:xfrm>
            <a:off x="6629400" y="1930997"/>
            <a:ext cx="213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smtClean="0"/>
              <a:t>Wide BW (</a:t>
            </a:r>
            <a:r>
              <a:rPr lang="fi-FI" dirty="0" err="1" smtClean="0"/>
              <a:t>hundreds</a:t>
            </a:r>
            <a:r>
              <a:rPr lang="fi-FI" dirty="0" smtClean="0"/>
              <a:t> of MHz to </a:t>
            </a:r>
            <a:r>
              <a:rPr lang="fi-FI" dirty="0" err="1" smtClean="0"/>
              <a:t>few</a:t>
            </a:r>
            <a:r>
              <a:rPr lang="fi-FI" dirty="0" smtClean="0"/>
              <a:t> GHz), </a:t>
            </a:r>
            <a:r>
              <a:rPr lang="fi-FI" dirty="0" err="1" smtClean="0"/>
              <a:t>high</a:t>
            </a:r>
            <a:r>
              <a:rPr lang="fi-FI" dirty="0" smtClean="0"/>
              <a:t> </a:t>
            </a:r>
            <a:r>
              <a:rPr lang="fi-FI" dirty="0" err="1" smtClean="0"/>
              <a:t>accuracy</a:t>
            </a:r>
            <a:r>
              <a:rPr lang="fi-FI" dirty="0" smtClean="0"/>
              <a:t> TXRU</a:t>
            </a:r>
            <a:endParaRPr lang="en-US" dirty="0"/>
          </a:p>
        </p:txBody>
      </p:sp>
      <p:grpSp>
        <p:nvGrpSpPr>
          <p:cNvPr id="1072" name="Group 1071"/>
          <p:cNvGrpSpPr/>
          <p:nvPr/>
        </p:nvGrpSpPr>
        <p:grpSpPr>
          <a:xfrm>
            <a:off x="1097923" y="5257800"/>
            <a:ext cx="1309688" cy="1448120"/>
            <a:chOff x="6452463" y="1097956"/>
            <a:chExt cx="1309688" cy="1448120"/>
          </a:xfrm>
        </p:grpSpPr>
        <p:sp>
          <p:nvSpPr>
            <p:cNvPr id="1073" name="Rectangle 1072"/>
            <p:cNvSpPr/>
            <p:nvPr/>
          </p:nvSpPr>
          <p:spPr>
            <a:xfrm>
              <a:off x="6452463" y="1097956"/>
              <a:ext cx="1309688" cy="1448120"/>
            </a:xfrm>
            <a:prstGeom prst="rect">
              <a:avLst/>
            </a:prstGeom>
            <a:noFill/>
            <a:ln w="9525" cap="flat" cmpd="sng" algn="ctr">
              <a:solidFill>
                <a:srgbClr val="124191"/>
              </a:solidFill>
              <a:prstDash val="solid"/>
            </a:ln>
            <a:effectLst/>
          </p:spPr>
          <p:txBody>
            <a:bodyPr tIns="90000" bIns="90000" rtlCol="0" anchor="t" anchorCtr="0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A8BBC0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endParaRPr>
            </a:p>
          </p:txBody>
        </p:sp>
        <p:cxnSp>
          <p:nvCxnSpPr>
            <p:cNvPr id="1074" name="Straight Connector 1073"/>
            <p:cNvCxnSpPr/>
            <p:nvPr/>
          </p:nvCxnSpPr>
          <p:spPr>
            <a:xfrm flipH="1">
              <a:off x="6481615" y="113367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075" name="Straight Connector 1074"/>
            <p:cNvCxnSpPr/>
            <p:nvPr/>
          </p:nvCxnSpPr>
          <p:spPr>
            <a:xfrm>
              <a:off x="6475988" y="113367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076" name="Straight Connector 1075"/>
            <p:cNvCxnSpPr/>
            <p:nvPr/>
          </p:nvCxnSpPr>
          <p:spPr>
            <a:xfrm flipH="1">
              <a:off x="6639642" y="113367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077" name="Straight Connector 1076"/>
            <p:cNvCxnSpPr/>
            <p:nvPr/>
          </p:nvCxnSpPr>
          <p:spPr>
            <a:xfrm>
              <a:off x="6634015" y="113367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078" name="Straight Connector 1077"/>
            <p:cNvCxnSpPr/>
            <p:nvPr/>
          </p:nvCxnSpPr>
          <p:spPr>
            <a:xfrm flipH="1">
              <a:off x="6797669" y="113367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079" name="Straight Connector 1078"/>
            <p:cNvCxnSpPr/>
            <p:nvPr/>
          </p:nvCxnSpPr>
          <p:spPr>
            <a:xfrm>
              <a:off x="6792042" y="113367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080" name="Straight Connector 1079"/>
            <p:cNvCxnSpPr/>
            <p:nvPr/>
          </p:nvCxnSpPr>
          <p:spPr>
            <a:xfrm flipH="1">
              <a:off x="6955696" y="113367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081" name="Straight Connector 1080"/>
            <p:cNvCxnSpPr/>
            <p:nvPr/>
          </p:nvCxnSpPr>
          <p:spPr>
            <a:xfrm>
              <a:off x="6950069" y="113367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082" name="Straight Connector 1081"/>
            <p:cNvCxnSpPr/>
            <p:nvPr/>
          </p:nvCxnSpPr>
          <p:spPr>
            <a:xfrm flipH="1">
              <a:off x="7113723" y="113367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083" name="Straight Connector 1082"/>
            <p:cNvCxnSpPr/>
            <p:nvPr/>
          </p:nvCxnSpPr>
          <p:spPr>
            <a:xfrm>
              <a:off x="7108096" y="113367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084" name="Straight Connector 1083"/>
            <p:cNvCxnSpPr/>
            <p:nvPr/>
          </p:nvCxnSpPr>
          <p:spPr>
            <a:xfrm flipH="1">
              <a:off x="7271750" y="113367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085" name="Straight Connector 1084"/>
            <p:cNvCxnSpPr/>
            <p:nvPr/>
          </p:nvCxnSpPr>
          <p:spPr>
            <a:xfrm>
              <a:off x="7266123" y="113367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086" name="Straight Connector 1085"/>
            <p:cNvCxnSpPr/>
            <p:nvPr/>
          </p:nvCxnSpPr>
          <p:spPr>
            <a:xfrm flipH="1">
              <a:off x="7429777" y="113367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087" name="Straight Connector 1086"/>
            <p:cNvCxnSpPr/>
            <p:nvPr/>
          </p:nvCxnSpPr>
          <p:spPr>
            <a:xfrm>
              <a:off x="7424150" y="113367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088" name="Straight Connector 1087"/>
            <p:cNvCxnSpPr/>
            <p:nvPr/>
          </p:nvCxnSpPr>
          <p:spPr>
            <a:xfrm flipH="1">
              <a:off x="7587804" y="113367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089" name="Straight Connector 1088"/>
            <p:cNvCxnSpPr/>
            <p:nvPr/>
          </p:nvCxnSpPr>
          <p:spPr>
            <a:xfrm>
              <a:off x="7582177" y="113367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090" name="Straight Connector 1089"/>
            <p:cNvCxnSpPr/>
            <p:nvPr/>
          </p:nvCxnSpPr>
          <p:spPr>
            <a:xfrm flipH="1">
              <a:off x="6481615" y="131054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091" name="Straight Connector 1090"/>
            <p:cNvCxnSpPr/>
            <p:nvPr/>
          </p:nvCxnSpPr>
          <p:spPr>
            <a:xfrm>
              <a:off x="6475988" y="131054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092" name="Straight Connector 1091"/>
            <p:cNvCxnSpPr/>
            <p:nvPr/>
          </p:nvCxnSpPr>
          <p:spPr>
            <a:xfrm flipH="1">
              <a:off x="6639642" y="131054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093" name="Straight Connector 1092"/>
            <p:cNvCxnSpPr/>
            <p:nvPr/>
          </p:nvCxnSpPr>
          <p:spPr>
            <a:xfrm>
              <a:off x="6634015" y="131054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094" name="Straight Connector 1093"/>
            <p:cNvCxnSpPr/>
            <p:nvPr/>
          </p:nvCxnSpPr>
          <p:spPr>
            <a:xfrm flipH="1">
              <a:off x="6797669" y="131054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095" name="Straight Connector 1094"/>
            <p:cNvCxnSpPr/>
            <p:nvPr/>
          </p:nvCxnSpPr>
          <p:spPr>
            <a:xfrm>
              <a:off x="6792042" y="131054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096" name="Straight Connector 1095"/>
            <p:cNvCxnSpPr/>
            <p:nvPr/>
          </p:nvCxnSpPr>
          <p:spPr>
            <a:xfrm flipH="1">
              <a:off x="6955696" y="131054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097" name="Straight Connector 1096"/>
            <p:cNvCxnSpPr/>
            <p:nvPr/>
          </p:nvCxnSpPr>
          <p:spPr>
            <a:xfrm>
              <a:off x="6950069" y="131054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098" name="Straight Connector 1097"/>
            <p:cNvCxnSpPr/>
            <p:nvPr/>
          </p:nvCxnSpPr>
          <p:spPr>
            <a:xfrm flipH="1">
              <a:off x="7113723" y="131054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099" name="Straight Connector 1098"/>
            <p:cNvCxnSpPr/>
            <p:nvPr/>
          </p:nvCxnSpPr>
          <p:spPr>
            <a:xfrm>
              <a:off x="7108096" y="131054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00" name="Straight Connector 1099"/>
            <p:cNvCxnSpPr/>
            <p:nvPr/>
          </p:nvCxnSpPr>
          <p:spPr>
            <a:xfrm flipH="1">
              <a:off x="7271750" y="131054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01" name="Straight Connector 1100"/>
            <p:cNvCxnSpPr/>
            <p:nvPr/>
          </p:nvCxnSpPr>
          <p:spPr>
            <a:xfrm>
              <a:off x="7266123" y="131054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02" name="Straight Connector 1101"/>
            <p:cNvCxnSpPr/>
            <p:nvPr/>
          </p:nvCxnSpPr>
          <p:spPr>
            <a:xfrm flipH="1">
              <a:off x="7429777" y="131054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03" name="Straight Connector 1102"/>
            <p:cNvCxnSpPr/>
            <p:nvPr/>
          </p:nvCxnSpPr>
          <p:spPr>
            <a:xfrm>
              <a:off x="7424150" y="131054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04" name="Straight Connector 1103"/>
            <p:cNvCxnSpPr/>
            <p:nvPr/>
          </p:nvCxnSpPr>
          <p:spPr>
            <a:xfrm flipH="1">
              <a:off x="7587804" y="131054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05" name="Straight Connector 1104"/>
            <p:cNvCxnSpPr/>
            <p:nvPr/>
          </p:nvCxnSpPr>
          <p:spPr>
            <a:xfrm>
              <a:off x="7582177" y="131054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06" name="Straight Connector 1105"/>
            <p:cNvCxnSpPr/>
            <p:nvPr/>
          </p:nvCxnSpPr>
          <p:spPr>
            <a:xfrm flipH="1">
              <a:off x="6481615" y="148741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07" name="Straight Connector 1106"/>
            <p:cNvCxnSpPr/>
            <p:nvPr/>
          </p:nvCxnSpPr>
          <p:spPr>
            <a:xfrm>
              <a:off x="6475988" y="148741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08" name="Straight Connector 1107"/>
            <p:cNvCxnSpPr/>
            <p:nvPr/>
          </p:nvCxnSpPr>
          <p:spPr>
            <a:xfrm flipH="1">
              <a:off x="6639642" y="148741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09" name="Straight Connector 1108"/>
            <p:cNvCxnSpPr/>
            <p:nvPr/>
          </p:nvCxnSpPr>
          <p:spPr>
            <a:xfrm>
              <a:off x="6634015" y="148741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10" name="Straight Connector 1109"/>
            <p:cNvCxnSpPr/>
            <p:nvPr/>
          </p:nvCxnSpPr>
          <p:spPr>
            <a:xfrm flipH="1">
              <a:off x="6797669" y="148741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11" name="Straight Connector 1110"/>
            <p:cNvCxnSpPr/>
            <p:nvPr/>
          </p:nvCxnSpPr>
          <p:spPr>
            <a:xfrm>
              <a:off x="6792042" y="148741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12" name="Straight Connector 1111"/>
            <p:cNvCxnSpPr/>
            <p:nvPr/>
          </p:nvCxnSpPr>
          <p:spPr>
            <a:xfrm flipH="1">
              <a:off x="6955696" y="148741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13" name="Straight Connector 1112"/>
            <p:cNvCxnSpPr/>
            <p:nvPr/>
          </p:nvCxnSpPr>
          <p:spPr>
            <a:xfrm>
              <a:off x="6950069" y="148741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14" name="Straight Connector 1113"/>
            <p:cNvCxnSpPr/>
            <p:nvPr/>
          </p:nvCxnSpPr>
          <p:spPr>
            <a:xfrm flipH="1">
              <a:off x="7113723" y="148741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15" name="Straight Connector 1114"/>
            <p:cNvCxnSpPr/>
            <p:nvPr/>
          </p:nvCxnSpPr>
          <p:spPr>
            <a:xfrm>
              <a:off x="7108096" y="148741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16" name="Straight Connector 1115"/>
            <p:cNvCxnSpPr/>
            <p:nvPr/>
          </p:nvCxnSpPr>
          <p:spPr>
            <a:xfrm flipH="1">
              <a:off x="7271750" y="148741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17" name="Straight Connector 1116"/>
            <p:cNvCxnSpPr/>
            <p:nvPr/>
          </p:nvCxnSpPr>
          <p:spPr>
            <a:xfrm>
              <a:off x="7266123" y="148741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18" name="Straight Connector 1117"/>
            <p:cNvCxnSpPr/>
            <p:nvPr/>
          </p:nvCxnSpPr>
          <p:spPr>
            <a:xfrm flipH="1">
              <a:off x="7429777" y="148741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19" name="Straight Connector 1118"/>
            <p:cNvCxnSpPr/>
            <p:nvPr/>
          </p:nvCxnSpPr>
          <p:spPr>
            <a:xfrm>
              <a:off x="7424150" y="148741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20" name="Straight Connector 1119"/>
            <p:cNvCxnSpPr/>
            <p:nvPr/>
          </p:nvCxnSpPr>
          <p:spPr>
            <a:xfrm flipH="1">
              <a:off x="7587804" y="148741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21" name="Straight Connector 1120"/>
            <p:cNvCxnSpPr/>
            <p:nvPr/>
          </p:nvCxnSpPr>
          <p:spPr>
            <a:xfrm>
              <a:off x="7582177" y="148741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22" name="Straight Connector 1121"/>
            <p:cNvCxnSpPr/>
            <p:nvPr/>
          </p:nvCxnSpPr>
          <p:spPr>
            <a:xfrm flipH="1">
              <a:off x="6481615" y="1664279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23" name="Straight Connector 1122"/>
            <p:cNvCxnSpPr/>
            <p:nvPr/>
          </p:nvCxnSpPr>
          <p:spPr>
            <a:xfrm>
              <a:off x="6475988" y="1664279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24" name="Straight Connector 1123"/>
            <p:cNvCxnSpPr/>
            <p:nvPr/>
          </p:nvCxnSpPr>
          <p:spPr>
            <a:xfrm flipH="1">
              <a:off x="6639642" y="1664279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25" name="Straight Connector 1124"/>
            <p:cNvCxnSpPr/>
            <p:nvPr/>
          </p:nvCxnSpPr>
          <p:spPr>
            <a:xfrm>
              <a:off x="6634015" y="1664279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26" name="Straight Connector 1125"/>
            <p:cNvCxnSpPr/>
            <p:nvPr/>
          </p:nvCxnSpPr>
          <p:spPr>
            <a:xfrm flipH="1">
              <a:off x="6797669" y="1664279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27" name="Straight Connector 1126"/>
            <p:cNvCxnSpPr/>
            <p:nvPr/>
          </p:nvCxnSpPr>
          <p:spPr>
            <a:xfrm>
              <a:off x="6792042" y="1664279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28" name="Straight Connector 1127"/>
            <p:cNvCxnSpPr/>
            <p:nvPr/>
          </p:nvCxnSpPr>
          <p:spPr>
            <a:xfrm flipH="1">
              <a:off x="6955696" y="1664279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29" name="Straight Connector 1128"/>
            <p:cNvCxnSpPr/>
            <p:nvPr/>
          </p:nvCxnSpPr>
          <p:spPr>
            <a:xfrm>
              <a:off x="6950069" y="1664279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30" name="Straight Connector 1129"/>
            <p:cNvCxnSpPr/>
            <p:nvPr/>
          </p:nvCxnSpPr>
          <p:spPr>
            <a:xfrm flipH="1">
              <a:off x="7113723" y="1664279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31" name="Straight Connector 1130"/>
            <p:cNvCxnSpPr/>
            <p:nvPr/>
          </p:nvCxnSpPr>
          <p:spPr>
            <a:xfrm>
              <a:off x="7108096" y="1664279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32" name="Straight Connector 1131"/>
            <p:cNvCxnSpPr/>
            <p:nvPr/>
          </p:nvCxnSpPr>
          <p:spPr>
            <a:xfrm flipH="1">
              <a:off x="7271750" y="1664279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33" name="Straight Connector 1132"/>
            <p:cNvCxnSpPr/>
            <p:nvPr/>
          </p:nvCxnSpPr>
          <p:spPr>
            <a:xfrm>
              <a:off x="7266123" y="1664279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34" name="Straight Connector 1133"/>
            <p:cNvCxnSpPr/>
            <p:nvPr/>
          </p:nvCxnSpPr>
          <p:spPr>
            <a:xfrm flipH="1">
              <a:off x="7429777" y="1664279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35" name="Straight Connector 1134"/>
            <p:cNvCxnSpPr/>
            <p:nvPr/>
          </p:nvCxnSpPr>
          <p:spPr>
            <a:xfrm>
              <a:off x="7424150" y="1664279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36" name="Straight Connector 1135"/>
            <p:cNvCxnSpPr/>
            <p:nvPr/>
          </p:nvCxnSpPr>
          <p:spPr>
            <a:xfrm flipH="1">
              <a:off x="7587804" y="1664279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37" name="Straight Connector 1136"/>
            <p:cNvCxnSpPr/>
            <p:nvPr/>
          </p:nvCxnSpPr>
          <p:spPr>
            <a:xfrm>
              <a:off x="7582177" y="1664279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38" name="Straight Connector 1137"/>
            <p:cNvCxnSpPr/>
            <p:nvPr/>
          </p:nvCxnSpPr>
          <p:spPr>
            <a:xfrm flipH="1">
              <a:off x="6481615" y="1841147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39" name="Straight Connector 1138"/>
            <p:cNvCxnSpPr/>
            <p:nvPr/>
          </p:nvCxnSpPr>
          <p:spPr>
            <a:xfrm>
              <a:off x="6475988" y="1841147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40" name="Straight Connector 1139"/>
            <p:cNvCxnSpPr/>
            <p:nvPr/>
          </p:nvCxnSpPr>
          <p:spPr>
            <a:xfrm flipH="1">
              <a:off x="6639642" y="1841147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41" name="Straight Connector 1140"/>
            <p:cNvCxnSpPr/>
            <p:nvPr/>
          </p:nvCxnSpPr>
          <p:spPr>
            <a:xfrm>
              <a:off x="6634015" y="1841147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42" name="Straight Connector 1141"/>
            <p:cNvCxnSpPr/>
            <p:nvPr/>
          </p:nvCxnSpPr>
          <p:spPr>
            <a:xfrm flipH="1">
              <a:off x="6797669" y="1841147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43" name="Straight Connector 1142"/>
            <p:cNvCxnSpPr/>
            <p:nvPr/>
          </p:nvCxnSpPr>
          <p:spPr>
            <a:xfrm>
              <a:off x="6792042" y="1841147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44" name="Straight Connector 1143"/>
            <p:cNvCxnSpPr/>
            <p:nvPr/>
          </p:nvCxnSpPr>
          <p:spPr>
            <a:xfrm flipH="1">
              <a:off x="6955696" y="1841147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45" name="Straight Connector 1144"/>
            <p:cNvCxnSpPr/>
            <p:nvPr/>
          </p:nvCxnSpPr>
          <p:spPr>
            <a:xfrm>
              <a:off x="6950069" y="1841147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46" name="Straight Connector 1145"/>
            <p:cNvCxnSpPr/>
            <p:nvPr/>
          </p:nvCxnSpPr>
          <p:spPr>
            <a:xfrm flipH="1">
              <a:off x="7113723" y="1841147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47" name="Straight Connector 1146"/>
            <p:cNvCxnSpPr/>
            <p:nvPr/>
          </p:nvCxnSpPr>
          <p:spPr>
            <a:xfrm>
              <a:off x="7108096" y="1841147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48" name="Straight Connector 1147"/>
            <p:cNvCxnSpPr/>
            <p:nvPr/>
          </p:nvCxnSpPr>
          <p:spPr>
            <a:xfrm flipH="1">
              <a:off x="7271750" y="1841147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49" name="Straight Connector 1148"/>
            <p:cNvCxnSpPr/>
            <p:nvPr/>
          </p:nvCxnSpPr>
          <p:spPr>
            <a:xfrm>
              <a:off x="7266123" y="1841147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50" name="Straight Connector 1149"/>
            <p:cNvCxnSpPr/>
            <p:nvPr/>
          </p:nvCxnSpPr>
          <p:spPr>
            <a:xfrm flipH="1">
              <a:off x="7429777" y="1841147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51" name="Straight Connector 1150"/>
            <p:cNvCxnSpPr/>
            <p:nvPr/>
          </p:nvCxnSpPr>
          <p:spPr>
            <a:xfrm>
              <a:off x="7424150" y="1841147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52" name="Straight Connector 1151"/>
            <p:cNvCxnSpPr/>
            <p:nvPr/>
          </p:nvCxnSpPr>
          <p:spPr>
            <a:xfrm flipH="1">
              <a:off x="7587804" y="1841147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53" name="Straight Connector 1152"/>
            <p:cNvCxnSpPr/>
            <p:nvPr/>
          </p:nvCxnSpPr>
          <p:spPr>
            <a:xfrm>
              <a:off x="7582177" y="1841147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54" name="Straight Connector 1153"/>
            <p:cNvCxnSpPr/>
            <p:nvPr/>
          </p:nvCxnSpPr>
          <p:spPr>
            <a:xfrm flipH="1">
              <a:off x="6481615" y="201801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55" name="Straight Connector 1154"/>
            <p:cNvCxnSpPr/>
            <p:nvPr/>
          </p:nvCxnSpPr>
          <p:spPr>
            <a:xfrm>
              <a:off x="6475988" y="201801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56" name="Straight Connector 1155"/>
            <p:cNvCxnSpPr/>
            <p:nvPr/>
          </p:nvCxnSpPr>
          <p:spPr>
            <a:xfrm flipH="1">
              <a:off x="6639642" y="201801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57" name="Straight Connector 1156"/>
            <p:cNvCxnSpPr/>
            <p:nvPr/>
          </p:nvCxnSpPr>
          <p:spPr>
            <a:xfrm>
              <a:off x="6634015" y="201801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58" name="Straight Connector 1157"/>
            <p:cNvCxnSpPr/>
            <p:nvPr/>
          </p:nvCxnSpPr>
          <p:spPr>
            <a:xfrm flipH="1">
              <a:off x="6797669" y="201801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59" name="Straight Connector 1158"/>
            <p:cNvCxnSpPr/>
            <p:nvPr/>
          </p:nvCxnSpPr>
          <p:spPr>
            <a:xfrm>
              <a:off x="6792042" y="201801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60" name="Straight Connector 1159"/>
            <p:cNvCxnSpPr/>
            <p:nvPr/>
          </p:nvCxnSpPr>
          <p:spPr>
            <a:xfrm flipH="1">
              <a:off x="6955696" y="201801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61" name="Straight Connector 1160"/>
            <p:cNvCxnSpPr/>
            <p:nvPr/>
          </p:nvCxnSpPr>
          <p:spPr>
            <a:xfrm>
              <a:off x="6950069" y="201801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62" name="Straight Connector 1161"/>
            <p:cNvCxnSpPr/>
            <p:nvPr/>
          </p:nvCxnSpPr>
          <p:spPr>
            <a:xfrm flipH="1">
              <a:off x="7113723" y="201801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63" name="Straight Connector 1162"/>
            <p:cNvCxnSpPr/>
            <p:nvPr/>
          </p:nvCxnSpPr>
          <p:spPr>
            <a:xfrm>
              <a:off x="7108096" y="201801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64" name="Straight Connector 1163"/>
            <p:cNvCxnSpPr/>
            <p:nvPr/>
          </p:nvCxnSpPr>
          <p:spPr>
            <a:xfrm flipH="1">
              <a:off x="7271750" y="201801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65" name="Straight Connector 1164"/>
            <p:cNvCxnSpPr/>
            <p:nvPr/>
          </p:nvCxnSpPr>
          <p:spPr>
            <a:xfrm>
              <a:off x="7266123" y="201801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66" name="Straight Connector 1165"/>
            <p:cNvCxnSpPr/>
            <p:nvPr/>
          </p:nvCxnSpPr>
          <p:spPr>
            <a:xfrm flipH="1">
              <a:off x="7429777" y="201801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67" name="Straight Connector 1166"/>
            <p:cNvCxnSpPr/>
            <p:nvPr/>
          </p:nvCxnSpPr>
          <p:spPr>
            <a:xfrm>
              <a:off x="7424150" y="201801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68" name="Straight Connector 1167"/>
            <p:cNvCxnSpPr/>
            <p:nvPr/>
          </p:nvCxnSpPr>
          <p:spPr>
            <a:xfrm flipH="1">
              <a:off x="7587804" y="2018015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69" name="Straight Connector 1168"/>
            <p:cNvCxnSpPr/>
            <p:nvPr/>
          </p:nvCxnSpPr>
          <p:spPr>
            <a:xfrm>
              <a:off x="7582177" y="2018015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70" name="Straight Connector 1169"/>
            <p:cNvCxnSpPr/>
            <p:nvPr/>
          </p:nvCxnSpPr>
          <p:spPr>
            <a:xfrm flipH="1">
              <a:off x="6481615" y="219488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71" name="Straight Connector 1170"/>
            <p:cNvCxnSpPr/>
            <p:nvPr/>
          </p:nvCxnSpPr>
          <p:spPr>
            <a:xfrm>
              <a:off x="6475988" y="219488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72" name="Straight Connector 1171"/>
            <p:cNvCxnSpPr/>
            <p:nvPr/>
          </p:nvCxnSpPr>
          <p:spPr>
            <a:xfrm flipH="1">
              <a:off x="6639642" y="219488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73" name="Straight Connector 1172"/>
            <p:cNvCxnSpPr/>
            <p:nvPr/>
          </p:nvCxnSpPr>
          <p:spPr>
            <a:xfrm>
              <a:off x="6634015" y="219488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74" name="Straight Connector 1173"/>
            <p:cNvCxnSpPr/>
            <p:nvPr/>
          </p:nvCxnSpPr>
          <p:spPr>
            <a:xfrm flipH="1">
              <a:off x="6797669" y="219488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75" name="Straight Connector 1174"/>
            <p:cNvCxnSpPr/>
            <p:nvPr/>
          </p:nvCxnSpPr>
          <p:spPr>
            <a:xfrm>
              <a:off x="6792042" y="219488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76" name="Straight Connector 1175"/>
            <p:cNvCxnSpPr/>
            <p:nvPr/>
          </p:nvCxnSpPr>
          <p:spPr>
            <a:xfrm flipH="1">
              <a:off x="6955696" y="219488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77" name="Straight Connector 1176"/>
            <p:cNvCxnSpPr/>
            <p:nvPr/>
          </p:nvCxnSpPr>
          <p:spPr>
            <a:xfrm>
              <a:off x="6950069" y="219488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78" name="Straight Connector 1177"/>
            <p:cNvCxnSpPr/>
            <p:nvPr/>
          </p:nvCxnSpPr>
          <p:spPr>
            <a:xfrm flipH="1">
              <a:off x="7113723" y="219488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79" name="Straight Connector 1178"/>
            <p:cNvCxnSpPr/>
            <p:nvPr/>
          </p:nvCxnSpPr>
          <p:spPr>
            <a:xfrm>
              <a:off x="7108096" y="219488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80" name="Straight Connector 1179"/>
            <p:cNvCxnSpPr/>
            <p:nvPr/>
          </p:nvCxnSpPr>
          <p:spPr>
            <a:xfrm flipH="1">
              <a:off x="7271750" y="219488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81" name="Straight Connector 1180"/>
            <p:cNvCxnSpPr/>
            <p:nvPr/>
          </p:nvCxnSpPr>
          <p:spPr>
            <a:xfrm>
              <a:off x="7266123" y="219488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82" name="Straight Connector 1181"/>
            <p:cNvCxnSpPr/>
            <p:nvPr/>
          </p:nvCxnSpPr>
          <p:spPr>
            <a:xfrm flipH="1">
              <a:off x="7429777" y="219488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83" name="Straight Connector 1182"/>
            <p:cNvCxnSpPr/>
            <p:nvPr/>
          </p:nvCxnSpPr>
          <p:spPr>
            <a:xfrm>
              <a:off x="7424150" y="219488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84" name="Straight Connector 1183"/>
            <p:cNvCxnSpPr/>
            <p:nvPr/>
          </p:nvCxnSpPr>
          <p:spPr>
            <a:xfrm flipH="1">
              <a:off x="7587804" y="2194883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85" name="Straight Connector 1184"/>
            <p:cNvCxnSpPr/>
            <p:nvPr/>
          </p:nvCxnSpPr>
          <p:spPr>
            <a:xfrm>
              <a:off x="7582177" y="2194883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86" name="Straight Connector 1185"/>
            <p:cNvCxnSpPr/>
            <p:nvPr/>
          </p:nvCxnSpPr>
          <p:spPr>
            <a:xfrm flipH="1">
              <a:off x="6481615" y="237175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87" name="Straight Connector 1186"/>
            <p:cNvCxnSpPr/>
            <p:nvPr/>
          </p:nvCxnSpPr>
          <p:spPr>
            <a:xfrm>
              <a:off x="6475988" y="237175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88" name="Straight Connector 1187"/>
            <p:cNvCxnSpPr/>
            <p:nvPr/>
          </p:nvCxnSpPr>
          <p:spPr>
            <a:xfrm flipH="1">
              <a:off x="6639642" y="237175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89" name="Straight Connector 1188"/>
            <p:cNvCxnSpPr/>
            <p:nvPr/>
          </p:nvCxnSpPr>
          <p:spPr>
            <a:xfrm>
              <a:off x="6634015" y="237175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90" name="Straight Connector 1189"/>
            <p:cNvCxnSpPr/>
            <p:nvPr/>
          </p:nvCxnSpPr>
          <p:spPr>
            <a:xfrm flipH="1">
              <a:off x="6797669" y="237175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91" name="Straight Connector 1190"/>
            <p:cNvCxnSpPr/>
            <p:nvPr/>
          </p:nvCxnSpPr>
          <p:spPr>
            <a:xfrm>
              <a:off x="6792042" y="237175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92" name="Straight Connector 1191"/>
            <p:cNvCxnSpPr/>
            <p:nvPr/>
          </p:nvCxnSpPr>
          <p:spPr>
            <a:xfrm flipH="1">
              <a:off x="6955696" y="237175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93" name="Straight Connector 1192"/>
            <p:cNvCxnSpPr/>
            <p:nvPr/>
          </p:nvCxnSpPr>
          <p:spPr>
            <a:xfrm>
              <a:off x="6950069" y="237175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94" name="Straight Connector 1193"/>
            <p:cNvCxnSpPr/>
            <p:nvPr/>
          </p:nvCxnSpPr>
          <p:spPr>
            <a:xfrm flipH="1">
              <a:off x="7113723" y="237175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95" name="Straight Connector 1194"/>
            <p:cNvCxnSpPr/>
            <p:nvPr/>
          </p:nvCxnSpPr>
          <p:spPr>
            <a:xfrm>
              <a:off x="7108096" y="237175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96" name="Straight Connector 1195"/>
            <p:cNvCxnSpPr/>
            <p:nvPr/>
          </p:nvCxnSpPr>
          <p:spPr>
            <a:xfrm flipH="1">
              <a:off x="7271750" y="237175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97" name="Straight Connector 1196"/>
            <p:cNvCxnSpPr/>
            <p:nvPr/>
          </p:nvCxnSpPr>
          <p:spPr>
            <a:xfrm>
              <a:off x="7266123" y="237175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198" name="Straight Connector 1197"/>
            <p:cNvCxnSpPr/>
            <p:nvPr/>
          </p:nvCxnSpPr>
          <p:spPr>
            <a:xfrm flipH="1">
              <a:off x="7429777" y="237175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199" name="Straight Connector 1198"/>
            <p:cNvCxnSpPr/>
            <p:nvPr/>
          </p:nvCxnSpPr>
          <p:spPr>
            <a:xfrm>
              <a:off x="7424150" y="237175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  <p:cxnSp>
          <p:nvCxnSpPr>
            <p:cNvPr id="1200" name="Straight Connector 1199"/>
            <p:cNvCxnSpPr/>
            <p:nvPr/>
          </p:nvCxnSpPr>
          <p:spPr>
            <a:xfrm flipH="1">
              <a:off x="7587804" y="2371751"/>
              <a:ext cx="141149" cy="141149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</a:ln>
            <a:effectLst/>
          </p:spPr>
        </p:cxnSp>
        <p:cxnSp>
          <p:nvCxnSpPr>
            <p:cNvPr id="1201" name="Straight Connector 1200"/>
            <p:cNvCxnSpPr/>
            <p:nvPr/>
          </p:nvCxnSpPr>
          <p:spPr>
            <a:xfrm>
              <a:off x="7582177" y="2371751"/>
              <a:ext cx="146776" cy="141149"/>
            </a:xfrm>
            <a:prstGeom prst="line">
              <a:avLst/>
            </a:prstGeom>
            <a:noFill/>
            <a:ln w="19050" cap="flat" cmpd="sng" algn="ctr">
              <a:solidFill>
                <a:srgbClr val="00C9FF"/>
              </a:solidFill>
              <a:prstDash val="solid"/>
            </a:ln>
            <a:effectLst/>
          </p:spPr>
        </p:cxnSp>
      </p:grpSp>
      <p:sp>
        <p:nvSpPr>
          <p:cNvPr id="1204" name="Rectangle 1203"/>
          <p:cNvSpPr/>
          <p:nvPr/>
        </p:nvSpPr>
        <p:spPr>
          <a:xfrm>
            <a:off x="5936622" y="3278351"/>
            <a:ext cx="574431" cy="24744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 dirty="0" smtClean="0"/>
              <a:t>TXRU</a:t>
            </a:r>
            <a:endParaRPr lang="en-US" sz="1400" dirty="0"/>
          </a:p>
        </p:txBody>
      </p:sp>
      <p:sp>
        <p:nvSpPr>
          <p:cNvPr id="1205" name="TextBox 1204"/>
          <p:cNvSpPr txBox="1"/>
          <p:nvPr/>
        </p:nvSpPr>
        <p:spPr>
          <a:xfrm>
            <a:off x="6629400" y="3212068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err="1" smtClean="0"/>
              <a:t>Narrow</a:t>
            </a:r>
            <a:r>
              <a:rPr lang="fi-FI" dirty="0" smtClean="0"/>
              <a:t> BW (</a:t>
            </a:r>
            <a:r>
              <a:rPr lang="fi-FI" dirty="0" err="1" smtClean="0"/>
              <a:t>e.g</a:t>
            </a:r>
            <a:r>
              <a:rPr lang="fi-FI" dirty="0" smtClean="0"/>
              <a:t>. 5/10 MHz) RXRU</a:t>
            </a:r>
            <a:endParaRPr lang="en-US" dirty="0"/>
          </a:p>
        </p:txBody>
      </p:sp>
      <p:sp>
        <p:nvSpPr>
          <p:cNvPr id="1206" name="Rectangle 1205"/>
          <p:cNvSpPr/>
          <p:nvPr/>
        </p:nvSpPr>
        <p:spPr>
          <a:xfrm>
            <a:off x="2820164" y="5399813"/>
            <a:ext cx="732458" cy="290588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 dirty="0" smtClean="0"/>
              <a:t>RXRU</a:t>
            </a:r>
            <a:endParaRPr lang="en-US" sz="1400" dirty="0"/>
          </a:p>
        </p:txBody>
      </p:sp>
      <p:cxnSp>
        <p:nvCxnSpPr>
          <p:cNvPr id="1209" name="Straight Connector 1208"/>
          <p:cNvCxnSpPr>
            <a:endCxn id="1206" idx="1"/>
          </p:cNvCxnSpPr>
          <p:nvPr/>
        </p:nvCxnSpPr>
        <p:spPr>
          <a:xfrm>
            <a:off x="2418862" y="5523534"/>
            <a:ext cx="401302" cy="21573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1" name="Straight Connector 1210"/>
          <p:cNvCxnSpPr/>
          <p:nvPr/>
        </p:nvCxnSpPr>
        <p:spPr>
          <a:xfrm>
            <a:off x="2403809" y="6231006"/>
            <a:ext cx="401302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2" name="Straight Connector 1211"/>
          <p:cNvCxnSpPr/>
          <p:nvPr/>
        </p:nvCxnSpPr>
        <p:spPr>
          <a:xfrm>
            <a:off x="2403809" y="6553455"/>
            <a:ext cx="401302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3" name="TextBox 1212"/>
          <p:cNvSpPr txBox="1"/>
          <p:nvPr/>
        </p:nvSpPr>
        <p:spPr>
          <a:xfrm rot="16200000">
            <a:off x="2899502" y="5710031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smtClean="0"/>
              <a:t>…</a:t>
            </a:r>
            <a:endParaRPr lang="en-US" dirty="0"/>
          </a:p>
        </p:txBody>
      </p:sp>
      <p:sp>
        <p:nvSpPr>
          <p:cNvPr id="1214" name="Right Brace 1213"/>
          <p:cNvSpPr/>
          <p:nvPr/>
        </p:nvSpPr>
        <p:spPr>
          <a:xfrm>
            <a:off x="3541371" y="5399813"/>
            <a:ext cx="344829" cy="136674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5" name="TextBox 1214"/>
          <p:cNvSpPr txBox="1"/>
          <p:nvPr/>
        </p:nvSpPr>
        <p:spPr>
          <a:xfrm>
            <a:off x="3869404" y="5854137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err="1" smtClean="0"/>
              <a:t>E.g</a:t>
            </a:r>
            <a:r>
              <a:rPr lang="fi-FI" dirty="0" smtClean="0"/>
              <a:t>. 16, 32 </a:t>
            </a:r>
            <a:r>
              <a:rPr lang="fi-FI" dirty="0" err="1" smtClean="0"/>
              <a:t>RXRUs</a:t>
            </a:r>
            <a:endParaRPr lang="en-US" dirty="0"/>
          </a:p>
        </p:txBody>
      </p:sp>
      <p:sp>
        <p:nvSpPr>
          <p:cNvPr id="1217" name="Rounded Rectangle 1216"/>
          <p:cNvSpPr/>
          <p:nvPr/>
        </p:nvSpPr>
        <p:spPr>
          <a:xfrm>
            <a:off x="76200" y="1417638"/>
            <a:ext cx="5029200" cy="338296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8" name="Rounded Rectangle 1217"/>
          <p:cNvSpPr/>
          <p:nvPr/>
        </p:nvSpPr>
        <p:spPr>
          <a:xfrm>
            <a:off x="89860" y="4874856"/>
            <a:ext cx="5029200" cy="1950896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9" name="TextBox 1218"/>
          <p:cNvSpPr txBox="1"/>
          <p:nvPr/>
        </p:nvSpPr>
        <p:spPr>
          <a:xfrm>
            <a:off x="1742305" y="1417638"/>
            <a:ext cx="1986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smtClean="0"/>
              <a:t>Hybrid Transceiver</a:t>
            </a:r>
            <a:endParaRPr lang="en-US" dirty="0"/>
          </a:p>
        </p:txBody>
      </p:sp>
      <p:sp>
        <p:nvSpPr>
          <p:cNvPr id="1220" name="TextBox 1219"/>
          <p:cNvSpPr txBox="1"/>
          <p:nvPr/>
        </p:nvSpPr>
        <p:spPr>
          <a:xfrm>
            <a:off x="1437361" y="4848152"/>
            <a:ext cx="2935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smtClean="0"/>
              <a:t>Digital </a:t>
            </a:r>
            <a:r>
              <a:rPr lang="fi-FI" dirty="0" err="1" smtClean="0"/>
              <a:t>narrowband</a:t>
            </a:r>
            <a:r>
              <a:rPr lang="fi-FI" dirty="0" smtClean="0"/>
              <a:t> </a:t>
            </a:r>
            <a:r>
              <a:rPr lang="fi-FI" dirty="0" err="1" smtClean="0"/>
              <a:t>receiver</a:t>
            </a:r>
            <a:endParaRPr lang="en-US" dirty="0"/>
          </a:p>
        </p:txBody>
      </p:sp>
      <p:sp>
        <p:nvSpPr>
          <p:cNvPr id="1221" name="TextBox 1220"/>
          <p:cNvSpPr txBox="1"/>
          <p:nvPr/>
        </p:nvSpPr>
        <p:spPr>
          <a:xfrm>
            <a:off x="5452946" y="4103638"/>
            <a:ext cx="3200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err="1" smtClean="0"/>
              <a:t>Complement</a:t>
            </a:r>
            <a:r>
              <a:rPr lang="fi-FI" dirty="0" smtClean="0"/>
              <a:t> </a:t>
            </a:r>
            <a:r>
              <a:rPr lang="fi-FI" dirty="0" err="1" smtClean="0"/>
              <a:t>wideband</a:t>
            </a:r>
            <a:r>
              <a:rPr lang="fi-FI" dirty="0" smtClean="0"/>
              <a:t>, , </a:t>
            </a:r>
            <a:r>
              <a:rPr lang="fi-FI" dirty="0" err="1" smtClean="0"/>
              <a:t>high</a:t>
            </a:r>
            <a:r>
              <a:rPr lang="fi-FI" dirty="0" smtClean="0"/>
              <a:t> </a:t>
            </a:r>
            <a:r>
              <a:rPr lang="fi-FI" dirty="0" err="1" smtClean="0"/>
              <a:t>accuracy</a:t>
            </a:r>
            <a:r>
              <a:rPr lang="fi-FI" dirty="0" smtClean="0"/>
              <a:t> and </a:t>
            </a:r>
            <a:r>
              <a:rPr lang="fi-FI" dirty="0" err="1" smtClean="0"/>
              <a:t>cost</a:t>
            </a:r>
            <a:r>
              <a:rPr lang="fi-FI" dirty="0" smtClean="0"/>
              <a:t> </a:t>
            </a:r>
            <a:r>
              <a:rPr lang="fi-FI" dirty="0" err="1" smtClean="0"/>
              <a:t>hybrid</a:t>
            </a:r>
            <a:r>
              <a:rPr lang="fi-FI" dirty="0" smtClean="0"/>
              <a:t> transceiver </a:t>
            </a:r>
            <a:r>
              <a:rPr lang="fi-FI" dirty="0" err="1" smtClean="0"/>
              <a:t>with</a:t>
            </a:r>
            <a:r>
              <a:rPr lang="fi-FI" dirty="0" smtClean="0"/>
              <a:t> </a:t>
            </a:r>
            <a:r>
              <a:rPr lang="fi-FI" dirty="0" err="1" smtClean="0"/>
              <a:t>digital</a:t>
            </a:r>
            <a:r>
              <a:rPr lang="fi-FI" dirty="0" smtClean="0"/>
              <a:t> </a:t>
            </a:r>
            <a:r>
              <a:rPr lang="fi-FI" dirty="0" err="1" smtClean="0"/>
              <a:t>narrowband</a:t>
            </a:r>
            <a:r>
              <a:rPr lang="fi-FI" dirty="0" smtClean="0"/>
              <a:t>, </a:t>
            </a:r>
            <a:r>
              <a:rPr lang="fi-FI" dirty="0" err="1" smtClean="0"/>
              <a:t>low</a:t>
            </a:r>
            <a:r>
              <a:rPr lang="fi-FI" dirty="0" smtClean="0"/>
              <a:t> </a:t>
            </a:r>
            <a:r>
              <a:rPr lang="fi-FI" dirty="0" err="1" smtClean="0"/>
              <a:t>cost</a:t>
            </a:r>
            <a:r>
              <a:rPr lang="fi-FI" dirty="0" smtClean="0"/>
              <a:t> </a:t>
            </a:r>
            <a:r>
              <a:rPr lang="fi-FI" dirty="0" err="1" smtClean="0"/>
              <a:t>receiver</a:t>
            </a:r>
            <a:r>
              <a:rPr lang="fi-FI" dirty="0" smtClean="0"/>
              <a:t> to </a:t>
            </a:r>
            <a:r>
              <a:rPr lang="fi-FI" dirty="0" err="1" smtClean="0"/>
              <a:t>enhance</a:t>
            </a:r>
            <a:r>
              <a:rPr lang="fi-FI" dirty="0" smtClean="0"/>
              <a:t> </a:t>
            </a:r>
            <a:r>
              <a:rPr lang="fi-FI" dirty="0" err="1" smtClean="0"/>
              <a:t>system</a:t>
            </a:r>
            <a:r>
              <a:rPr lang="fi-FI" dirty="0" smtClean="0"/>
              <a:t> </a:t>
            </a:r>
            <a:r>
              <a:rPr lang="fi-FI" dirty="0" err="1" smtClean="0"/>
              <a:t>operation</a:t>
            </a:r>
            <a:endParaRPr lang="fi-FI" dirty="0" smtClean="0"/>
          </a:p>
        </p:txBody>
      </p:sp>
      <p:sp>
        <p:nvSpPr>
          <p:cNvPr id="1222" name="Cross 1221"/>
          <p:cNvSpPr/>
          <p:nvPr/>
        </p:nvSpPr>
        <p:spPr>
          <a:xfrm>
            <a:off x="4262198" y="4629829"/>
            <a:ext cx="457200" cy="457200"/>
          </a:xfrm>
          <a:prstGeom prst="pl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7" name="Rectangle 1046"/>
          <p:cNvSpPr/>
          <p:nvPr/>
        </p:nvSpPr>
        <p:spPr>
          <a:xfrm>
            <a:off x="2848942" y="6052482"/>
            <a:ext cx="732458" cy="290588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 dirty="0" smtClean="0"/>
              <a:t>RXRU</a:t>
            </a:r>
            <a:endParaRPr lang="en-US" sz="1400" dirty="0"/>
          </a:p>
        </p:txBody>
      </p:sp>
      <p:sp>
        <p:nvSpPr>
          <p:cNvPr id="1048" name="Rectangle 1047"/>
          <p:cNvSpPr/>
          <p:nvPr/>
        </p:nvSpPr>
        <p:spPr>
          <a:xfrm>
            <a:off x="2798504" y="6314525"/>
            <a:ext cx="732458" cy="290588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 dirty="0" smtClean="0"/>
              <a:t>RXRU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2106355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fontAlgn="base" hangingPunct="0"/>
            <a:r>
              <a:rPr lang="en-GB" dirty="0"/>
              <a:t>S</a:t>
            </a:r>
            <a:r>
              <a:rPr lang="en-GB" dirty="0" smtClean="0"/>
              <a:t>upport enhancing hybrid </a:t>
            </a:r>
            <a:r>
              <a:rPr lang="en-GB" dirty="0"/>
              <a:t>architecture operation </a:t>
            </a:r>
            <a:r>
              <a:rPr lang="en-GB" dirty="0" smtClean="0"/>
              <a:t>using </a:t>
            </a:r>
            <a:r>
              <a:rPr lang="en-GB" dirty="0"/>
              <a:t>digital RX </a:t>
            </a:r>
            <a:r>
              <a:rPr lang="en-GB" dirty="0" smtClean="0"/>
              <a:t>subsystem</a:t>
            </a:r>
            <a:r>
              <a:rPr lang="en-GB" dirty="0"/>
              <a:t> </a:t>
            </a:r>
            <a:r>
              <a:rPr lang="en-GB" dirty="0" smtClean="0"/>
              <a:t>consisting of the same (or similar) amount of </a:t>
            </a:r>
            <a:r>
              <a:rPr lang="en-GB" dirty="0" err="1" smtClean="0"/>
              <a:t>RxRUs</a:t>
            </a:r>
            <a:r>
              <a:rPr lang="en-GB" dirty="0" smtClean="0"/>
              <a:t> as the number of antenna elements.</a:t>
            </a:r>
          </a:p>
          <a:p>
            <a:pPr fontAlgn="base" hangingPunct="0"/>
            <a:r>
              <a:rPr lang="en-GB" dirty="0" smtClean="0"/>
              <a:t>UL Signal </a:t>
            </a:r>
            <a:r>
              <a:rPr lang="en-GB" dirty="0"/>
              <a:t>design and </a:t>
            </a:r>
            <a:r>
              <a:rPr lang="en-GB" dirty="0" smtClean="0"/>
              <a:t>UL control </a:t>
            </a:r>
            <a:r>
              <a:rPr lang="en-GB" dirty="0"/>
              <a:t>channel design </a:t>
            </a:r>
            <a:r>
              <a:rPr lang="en-GB" dirty="0" smtClean="0"/>
              <a:t>needs </a:t>
            </a:r>
            <a:r>
              <a:rPr lang="en-GB" dirty="0"/>
              <a:t>to follow the following principles:</a:t>
            </a:r>
            <a:endParaRPr lang="en-US" dirty="0"/>
          </a:p>
          <a:p>
            <a:pPr lvl="1" fontAlgn="base" hangingPunct="0"/>
            <a:r>
              <a:rPr lang="en-GB" dirty="0" smtClean="0"/>
              <a:t>Transmission bandwidth of the UL control signal and associated demodulation UL RS is significantly smaller than the system bandwidth, e.g. 10/20 MHz bandwidth.</a:t>
            </a:r>
            <a:endParaRPr lang="en-US" dirty="0" smtClean="0"/>
          </a:p>
          <a:p>
            <a:pPr lvl="1" fontAlgn="base" hangingPunct="0"/>
            <a:r>
              <a:rPr lang="en-GB" dirty="0" smtClean="0"/>
              <a:t>UL Signal </a:t>
            </a:r>
            <a:r>
              <a:rPr lang="en-GB" dirty="0"/>
              <a:t>design to enable high multiplexing capability for the </a:t>
            </a:r>
            <a:r>
              <a:rPr lang="en-GB" dirty="0" smtClean="0"/>
              <a:t>UL control </a:t>
            </a:r>
            <a:r>
              <a:rPr lang="en-GB" dirty="0"/>
              <a:t>signals like scheduling </a:t>
            </a:r>
            <a:r>
              <a:rPr lang="en-GB" dirty="0" smtClean="0"/>
              <a:t>request.</a:t>
            </a:r>
          </a:p>
          <a:p>
            <a:pPr lvl="1" fontAlgn="base" hangingPunct="0"/>
            <a:r>
              <a:rPr lang="en-GB" dirty="0" smtClean="0"/>
              <a:t>Efficient joint operation </a:t>
            </a:r>
            <a:r>
              <a:rPr lang="en-GB" dirty="0"/>
              <a:t>of hybrid RX and digital </a:t>
            </a:r>
            <a:r>
              <a:rPr lang="en-GB" dirty="0" smtClean="0"/>
              <a:t>RX, e.g. efficient utilization of UL data and UL control channels.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4020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4716</TotalTime>
  <Words>627</Words>
  <Application>Microsoft Office PowerPoint</Application>
  <PresentationFormat>On-screen Show (4:3)</PresentationFormat>
  <Paragraphs>58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ＭＳ Ｐゴシック</vt:lpstr>
      <vt:lpstr>宋体</vt:lpstr>
      <vt:lpstr>Arial</vt:lpstr>
      <vt:lpstr>Calibri</vt:lpstr>
      <vt:lpstr>Nokia Pure Text Light</vt:lpstr>
      <vt:lpstr>Office Theme</vt:lpstr>
      <vt:lpstr>PowerPoint Presentation</vt:lpstr>
      <vt:lpstr>Background, the problem</vt:lpstr>
      <vt:lpstr>Background, the problem</vt:lpstr>
      <vt:lpstr>Background, Potential solution (1/2)</vt:lpstr>
      <vt:lpstr>Background, Potential solution (2/2)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Nokia</cp:lastModifiedBy>
  <cp:revision>359</cp:revision>
  <dcterms:created xsi:type="dcterms:W3CDTF">2016-03-24T01:14:08Z</dcterms:created>
  <dcterms:modified xsi:type="dcterms:W3CDTF">2016-08-22T15:00:52Z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(3)9duNuR5yd3HBNNwSVsNMU/ze4x2q7XRjrcFVQwbakrMb+o+44wv55heiv+9bx93D+BlPye6E
tjYQx6uvZh92doeDDGl8aL3mMSMGcsKYCiuGDHLW+j8qIpK9lbgR0nripB31gFY9mGYot1oj
Ks4sUcRRmdq1pj5ZKMMf3TX80D9efChlKIsPfr52KnX0qetsORfZAxU6daI7xWCTGiGchq7d
30mwYeQb5bmpTckgBs</vt:lpwstr>
  </property>
  <property fmtid="{D5CDD505-2E9C-101B-9397-08002B2CF9AE}" pid="9" name="_2015_ms_pID_7253431">
    <vt:lpwstr>0beghOw9BSGZHgcimjrGBz8aDEA3jeu/jrWXS9b4DR98yrA2UVnlv9
1klOFd+iLapGYdhJkgm1t0P3gM3luNrCO/ItlL99PvARQmeyFtOAp+hGMEW2ypdgMHLKHTLg
adY/W1YjAEF36yinVK5KPXI1ChXlm+2FgLu7Hp48T2v3emZ/CkJPOK/y5VaEV8dyK2uj8Jc1
kezDsrFzmr9BSyl0xVpKFfa6UDqdeUK9qMrZ</vt:lpwstr>
  </property>
  <property fmtid="{D5CDD505-2E9C-101B-9397-08002B2CF9AE}" pid="10" name="_2015_ms_pID_7253432">
    <vt:lpwstr>ngajy6meHWNZgub/0+eVLp2zlXBW0zjS1JWG
QvbsTj1e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1471815078</vt:lpwstr>
  </property>
</Properties>
</file>