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sldIdLst>
    <p:sldId id="262" r:id="rId6"/>
    <p:sldId id="261" r:id="rId7"/>
    <p:sldId id="264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09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Incorporated, Samsung, Nokia,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R1-166376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1800199"/>
          </a:xfrm>
        </p:spPr>
        <p:txBody>
          <a:bodyPr>
            <a:normAutofit/>
          </a:bodyPr>
          <a:lstStyle/>
          <a:p>
            <a:r>
              <a:rPr lang="en-US" b="1" dirty="0" smtClean="0"/>
              <a:t>Agreements in RAN#84b</a:t>
            </a:r>
            <a:endParaRPr lang="en-US" sz="2000" b="1" dirty="0" smtClean="0"/>
          </a:p>
          <a:p>
            <a:pPr lvl="1"/>
            <a:r>
              <a:rPr lang="en-US" sz="1050" dirty="0"/>
              <a:t>Candidates for 5G new RAT data transmission are identified as the following</a:t>
            </a:r>
          </a:p>
          <a:p>
            <a:pPr lvl="2"/>
            <a:r>
              <a:rPr lang="en-US" sz="900" dirty="0"/>
              <a:t>LDPC code </a:t>
            </a:r>
          </a:p>
          <a:p>
            <a:pPr lvl="2"/>
            <a:r>
              <a:rPr lang="en-US" sz="900" dirty="0"/>
              <a:t>Polar code </a:t>
            </a:r>
          </a:p>
          <a:p>
            <a:pPr lvl="2"/>
            <a:r>
              <a:rPr lang="en-US" sz="900" dirty="0"/>
              <a:t>Convolutional code (LTE and/or enhanced convolutional coding)</a:t>
            </a:r>
          </a:p>
          <a:p>
            <a:pPr lvl="2"/>
            <a:r>
              <a:rPr lang="en-US" sz="900" dirty="0"/>
              <a:t>Turbo code (LTE and/or enhanced turbo coding)</a:t>
            </a:r>
          </a:p>
          <a:p>
            <a:pPr lvl="2"/>
            <a:r>
              <a:rPr lang="en-US" sz="900" dirty="0"/>
              <a:t>Note: It is RAN1 common understanding that combination of above codes is not precluded</a:t>
            </a:r>
          </a:p>
          <a:p>
            <a:pPr lvl="2"/>
            <a:r>
              <a:rPr lang="en-US" sz="900" dirty="0"/>
              <a:t>Note: Outer erasure code is not precluded</a:t>
            </a:r>
          </a:p>
          <a:p>
            <a:pPr lvl="1"/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441575"/>
              </p:ext>
            </p:extLst>
          </p:nvPr>
        </p:nvGraphicFramePr>
        <p:xfrm>
          <a:off x="1187624" y="2973163"/>
          <a:ext cx="5112568" cy="1500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280"/>
                <a:gridCol w="1854008"/>
                <a:gridCol w="1629280"/>
              </a:tblGrid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 err="1">
                          <a:effectLst/>
                        </a:rPr>
                        <a:t>eMBB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mMTC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URLLC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173112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LDPC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 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358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Polar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521887"/>
            <a:ext cx="8229600" cy="20034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Agreements in RAN#85 on code comparison</a:t>
            </a:r>
            <a:endParaRPr lang="en-US" sz="2000" b="1" dirty="0" smtClean="0"/>
          </a:p>
          <a:p>
            <a:pPr lvl="1"/>
            <a:r>
              <a:rPr lang="en-GB" dirty="0" smtClean="0"/>
              <a:t>Observations on AWGN performance </a:t>
            </a:r>
            <a:r>
              <a:rPr lang="en-GB" b="1" dirty="0" smtClean="0"/>
              <a:t>for large information block length</a:t>
            </a:r>
          </a:p>
          <a:p>
            <a:pPr lvl="1"/>
            <a:r>
              <a:rPr lang="en-GB" dirty="0" smtClean="0"/>
              <a:t>WF </a:t>
            </a:r>
            <a:r>
              <a:rPr lang="en-GB" dirty="0"/>
              <a:t>on channel coding simulation data </a:t>
            </a:r>
            <a:r>
              <a:rPr lang="en-GB" dirty="0" smtClean="0"/>
              <a:t>sharing</a:t>
            </a:r>
          </a:p>
          <a:p>
            <a:pPr lvl="1"/>
            <a:r>
              <a:rPr lang="en-GB" dirty="0"/>
              <a:t>WF on further study of complexity of channel code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b="1" dirty="0"/>
              <a:t>RAN1#85 (May 2016) 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Narrow down the candidate channel coding modulation </a:t>
            </a:r>
            <a:endParaRPr lang="en-US" dirty="0" smtClean="0"/>
          </a:p>
          <a:p>
            <a:pPr lvl="2"/>
            <a:endParaRPr lang="en-US" sz="2000" dirty="0"/>
          </a:p>
          <a:p>
            <a:pPr lvl="0"/>
            <a:r>
              <a:rPr lang="en-US" b="1" dirty="0" smtClean="0"/>
              <a:t>RAN1#86 </a:t>
            </a:r>
            <a:r>
              <a:rPr lang="en-US" b="1" dirty="0"/>
              <a:t>(August 2016)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Make initial decisions on the channel coding and modulation </a:t>
            </a:r>
            <a:endParaRPr lang="en-US" sz="2000" dirty="0"/>
          </a:p>
          <a:p>
            <a:pPr lvl="3"/>
            <a:r>
              <a:rPr lang="en-US" dirty="0"/>
              <a:t>Channel coding and modulation may be different depending on usage </a:t>
            </a:r>
            <a:r>
              <a:rPr lang="en-US" dirty="0" smtClean="0"/>
              <a:t>scenario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3428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LDPC should be selected for </a:t>
            </a:r>
            <a:r>
              <a:rPr lang="en-US" altLang="zh-CN" sz="2400" dirty="0" err="1" smtClean="0"/>
              <a:t>eMBB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data </a:t>
            </a:r>
            <a:r>
              <a:rPr lang="en-US" altLang="zh-CN" sz="2400" dirty="0"/>
              <a:t>channel </a:t>
            </a:r>
            <a:r>
              <a:rPr lang="en-US" altLang="zh-CN" sz="2400" dirty="0" smtClean="0"/>
              <a:t>to </a:t>
            </a:r>
            <a:r>
              <a:rPr lang="en-US" altLang="zh-CN" sz="2400" dirty="0"/>
              <a:t>provide performance and implementation advantages at high rate and large </a:t>
            </a:r>
            <a:r>
              <a:rPr lang="en-US" altLang="zh-CN" sz="2400" dirty="0" err="1"/>
              <a:t>blocklength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58FD3C-0C81-4AA1-B48A-20D6B09C2F10}"/>
</file>

<file path=customXml/itemProps2.xml><?xml version="1.0" encoding="utf-8"?>
<ds:datastoreItem xmlns:ds="http://schemas.openxmlformats.org/officeDocument/2006/customXml" ds:itemID="{C62770D9-5B73-45C8-95DB-3663D8F6C002}"/>
</file>

<file path=customXml/itemProps3.xml><?xml version="1.0" encoding="utf-8"?>
<ds:datastoreItem xmlns:ds="http://schemas.openxmlformats.org/officeDocument/2006/customXml" ds:itemID="{177277A9-B8F7-426C-A1DA-CFCC2CAF9A0A}"/>
</file>

<file path=customXml/itemProps4.xml><?xml version="1.0" encoding="utf-8"?>
<ds:datastoreItem xmlns:ds="http://schemas.openxmlformats.org/officeDocument/2006/customXml" ds:itemID="{F3845DCA-C586-4CCB-BA0E-B91F62EE8B31}"/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211</Words>
  <Application>Microsoft Office PowerPoint</Application>
  <PresentationFormat>On-screen Show (4:3)</PresentationFormat>
  <Paragraphs>45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Malgun Gothic</vt:lpstr>
      <vt:lpstr>Malgun Gothic</vt:lpstr>
      <vt:lpstr>MS Mincho</vt:lpstr>
      <vt:lpstr>宋体</vt:lpstr>
      <vt:lpstr>Arial</vt:lpstr>
      <vt:lpstr>Calibri</vt:lpstr>
      <vt:lpstr>Tahoma</vt:lpstr>
      <vt:lpstr>Times New Roman</vt:lpstr>
      <vt:lpstr>Office 主题</vt:lpstr>
      <vt:lpstr>WF on Channel Coding Selection</vt:lpstr>
      <vt:lpstr>Background</vt:lpstr>
      <vt:lpstr>Background Work Plan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Joseph Soriaga</cp:lastModifiedBy>
  <cp:revision>79</cp:revision>
  <dcterms:created xsi:type="dcterms:W3CDTF">2016-04-08T01:45:47Z</dcterms:created>
  <dcterms:modified xsi:type="dcterms:W3CDTF">2016-08-12T23:28:09Z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</Properties>
</file>