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TDD latency reduction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3608" y="4495800"/>
            <a:ext cx="7344816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CMCC, Nokia, ASB, Panasonic, Ericsson, ZTE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R1-165892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4416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6.2.10.1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zh-CN" sz="6000" dirty="0" smtClean="0"/>
              <a:t>Working assumption:</a:t>
            </a:r>
          </a:p>
          <a:p>
            <a:endParaRPr lang="en-US" altLang="zh-CN" sz="6000" dirty="0" smtClean="0"/>
          </a:p>
          <a:p>
            <a:pPr lvl="1"/>
            <a:r>
              <a:rPr lang="en-US" altLang="zh-CN" sz="5600" dirty="0" smtClean="0"/>
              <a:t>It is recommended to support a design that is based on 2-symbol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 and 1-slot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 for </a:t>
            </a:r>
            <a:r>
              <a:rPr lang="en-US" altLang="zh-CN" sz="5600" dirty="0" err="1" smtClean="0"/>
              <a:t>sPDSCH</a:t>
            </a:r>
            <a:r>
              <a:rPr lang="en-US" altLang="zh-CN" sz="5600" dirty="0" smtClean="0"/>
              <a:t>/</a:t>
            </a:r>
            <a:r>
              <a:rPr lang="en-US" altLang="zh-CN" sz="5600" dirty="0" err="1" smtClean="0"/>
              <a:t>sPDCCH</a:t>
            </a:r>
            <a:r>
              <a:rPr lang="en-US" altLang="zh-CN" sz="5600" dirty="0" smtClean="0"/>
              <a:t> </a:t>
            </a:r>
          </a:p>
          <a:p>
            <a:pPr lvl="1"/>
            <a:r>
              <a:rPr lang="en-US" altLang="zh-CN" sz="5600" dirty="0" smtClean="0"/>
              <a:t>It is recommended to support a design that is based on 2-symbol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, 4-symbol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, and 1-slot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 for </a:t>
            </a:r>
            <a:r>
              <a:rPr lang="en-US" altLang="zh-CN" sz="5600" dirty="0" err="1" smtClean="0"/>
              <a:t>sPUCCH</a:t>
            </a:r>
            <a:r>
              <a:rPr lang="en-US" altLang="zh-CN" sz="5600" dirty="0" smtClean="0"/>
              <a:t>/</a:t>
            </a:r>
            <a:r>
              <a:rPr lang="en-US" altLang="zh-CN" sz="5600" dirty="0" err="1" smtClean="0"/>
              <a:t>sPUSCH</a:t>
            </a:r>
            <a:r>
              <a:rPr lang="en-US" altLang="zh-CN" sz="5600" dirty="0" smtClean="0"/>
              <a:t> </a:t>
            </a:r>
          </a:p>
          <a:p>
            <a:pPr lvl="2"/>
            <a:r>
              <a:rPr lang="en-US" altLang="zh-CN" sz="5200" dirty="0" smtClean="0"/>
              <a:t>During the WI phase, down-selection is not precluded</a:t>
            </a:r>
          </a:p>
          <a:p>
            <a:pPr lvl="1"/>
            <a:r>
              <a:rPr lang="en-US" altLang="zh-CN" sz="5600" dirty="0" smtClean="0"/>
              <a:t>The working assumption is automatically confirmed by the end of Thursday if no significant issues are found</a:t>
            </a:r>
          </a:p>
          <a:p>
            <a:pPr lvl="1"/>
            <a:r>
              <a:rPr lang="en-US" altLang="zh-CN" sz="5600" dirty="0" smtClean="0"/>
              <a:t>Note: the supported </a:t>
            </a:r>
            <a:r>
              <a:rPr lang="en-US" altLang="zh-CN" sz="5600" dirty="0" err="1" smtClean="0"/>
              <a:t>sTTI</a:t>
            </a:r>
            <a:r>
              <a:rPr lang="en-US" altLang="zh-CN" sz="5600" dirty="0" smtClean="0"/>
              <a:t> lengths are not intended to impact discussion on additional </a:t>
            </a:r>
            <a:r>
              <a:rPr lang="en-US" altLang="zh-CN" sz="5600" dirty="0" err="1" smtClean="0"/>
              <a:t>subframe</a:t>
            </a:r>
            <a:r>
              <a:rPr lang="en-US" altLang="zh-CN" sz="5600" dirty="0" smtClean="0"/>
              <a:t> types in TDD.</a:t>
            </a:r>
            <a:endParaRPr lang="zh-CN" altLang="en-US" sz="5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Confirm the working assumption for FDD</a:t>
            </a:r>
          </a:p>
          <a:p>
            <a:r>
              <a:rPr lang="en-US" altLang="zh-CN" sz="2400" dirty="0" smtClean="0"/>
              <a:t>Take the following agreement for FS2 TDD</a:t>
            </a:r>
          </a:p>
          <a:p>
            <a:pPr lvl="1"/>
            <a:r>
              <a:rPr lang="en-US" altLang="zh-CN" sz="2000" dirty="0" smtClean="0"/>
              <a:t>It </a:t>
            </a:r>
            <a:r>
              <a:rPr lang="en-US" altLang="zh-CN" sz="2000" dirty="0" smtClean="0"/>
              <a:t>is recommended to support a design that is based on </a:t>
            </a:r>
            <a:r>
              <a:rPr lang="en-US" altLang="zh-CN" sz="2000" dirty="0" smtClean="0"/>
              <a:t>1-slot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for </a:t>
            </a:r>
            <a:r>
              <a:rPr lang="en-US" altLang="zh-CN" sz="2000" dirty="0" err="1" smtClean="0"/>
              <a:t>sPDSCH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sPDCCH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sPUSCH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for FS2 TDD in Rel-14 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It is recommended to consider other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duration(s) and additional DL-UL switching points for FS2 TDD latency reduction in Rel-15</a:t>
            </a:r>
            <a:endParaRPr lang="en-GB" altLang="zh-CN" sz="1200" dirty="0" smtClean="0"/>
          </a:p>
        </p:txBody>
      </p:sp>
    </p:spTree>
    <p:extLst>
      <p:ext uri="{BB962C8B-B14F-4D97-AF65-F5344CB8AC3E}">
        <p14:creationId xmlns=""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176</Words>
  <Application>Microsoft Office PowerPoint</Application>
  <PresentationFormat>全屏显示(4:3)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TDD latency reduction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Zukang Shen</cp:lastModifiedBy>
  <cp:revision>70</cp:revision>
  <dcterms:created xsi:type="dcterms:W3CDTF">2016-04-08T01:45:47Z</dcterms:created>
  <dcterms:modified xsi:type="dcterms:W3CDTF">2016-05-26T04:37:59Z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(3)24g0/h+Ymteb8Vo+mpN0o3B80JFGw6Ajv7LEdNkpgMikiPlZVEbmQjX8I0NyMVxYAaFNrRBu
U1RJ+dCDf6FKxXYQcMea/Y2C4s5k3OwodO2E5IF0EMF1FaAPEzWH7SeCaYIMAWX8hp5wEruN
e/o8HUB5knpZmBW9HDVRSxpgnOwXkfpHYx/zFW3v0OUv7atTqE2lfhnXhiBvTOPIqGqhla00
ezt679gaCGK+C4bFBd</vt:lpwstr>
  </property>
  <property fmtid="{D5CDD505-2E9C-101B-9397-08002B2CF9AE}" pid="3" name="_2015_ms_pID_7253431">
    <vt:lpwstr>HXv71MdZW6LH0bhhZJoZ+qT6T4y34ewMaKx4BQaHE9XTw95D7OnN1N
2VKovbEVdAymohmbqsYmMEflaGBYzkEdxMRr65dg6+u9WbnLnRd35TuRA542+AVUsx9y4nZT
K1MWX0PN7RrXLgPOKaK7l7pTqmhD3zlNKT/MCsjMM3J+UonH0HKYpgB78xTBPPFMv8Wb99sD
Dof84YxTtTEdqUWDM5GqWVXxVZpR3aeoL58G</vt:lpwstr>
  </property>
  <property fmtid="{D5CDD505-2E9C-101B-9397-08002B2CF9AE}" pid="4" name="_2015_ms_pID_7253432">
    <vt:lpwstr>ecKFZWvI5J3kiqY0GRijVLBpcFMSLfqHHSEK
7o3Yoaxm3pI7ZUWQ19BG4XOYt7sacEf7ihEZeyg4kbPPvkPFoEgKO8Cy+a1+pGSn4eOhhYmy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1464231268</vt:lpwstr>
  </property>
</Properties>
</file>