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0"/>
    <p:restoredTop sz="94660"/>
  </p:normalViewPr>
  <p:slideViewPr>
    <p:cSldViewPr>
      <p:cViewPr>
        <p:scale>
          <a:sx n="70" d="100"/>
          <a:sy n="70" d="100"/>
        </p:scale>
        <p:origin x="-1680" y="-174"/>
      </p:cViewPr>
      <p:guideLst>
        <p:guide orient="horz" pos="4319"/>
        <p:guide pos="5759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5/25/2016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5/25/2016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5/25/2016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5/25/2016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ja-JP" dirty="0" smtClean="0"/>
              <a:t>Way Forward on MUST Power Ratio</a:t>
            </a:r>
            <a:endParaRPr lang="zh-TW" alt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altLang="zh-TW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MediaTek</a:t>
            </a:r>
            <a:r>
              <a:rPr lang="en-US" altLang="zh-TW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, China Unicom, CHTTL, </a:t>
            </a:r>
            <a:r>
              <a:rPr lang="en-US" altLang="zh-TW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Huawei</a:t>
            </a:r>
            <a:r>
              <a:rPr lang="en-US" altLang="zh-TW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, </a:t>
            </a:r>
            <a:r>
              <a:rPr lang="en-US" altLang="zh-TW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HiSilicon</a:t>
            </a:r>
            <a:r>
              <a:rPr lang="en-US" altLang="zh-TW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, HTC, III, Intel, ITRI, LG, NTU, Sharp, Sony, ZTE</a:t>
            </a:r>
            <a:endParaRPr lang="zh-TW" altLang="en-US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7524750" y="188913"/>
            <a:ext cx="153439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 smtClean="0">
                <a:latin typeface="Calibri" pitchFamily="34" charset="0"/>
              </a:rPr>
              <a:t>R1-165796</a:t>
            </a:r>
            <a:endParaRPr lang="ja-JP" altLang="en-US" sz="2400" dirty="0">
              <a:latin typeface="Calibri" pitchFamily="34" charset="0"/>
            </a:endParaRPr>
          </a:p>
        </p:txBody>
      </p:sp>
      <p:sp>
        <p:nvSpPr>
          <p:cNvPr id="5" name="矩形 6"/>
          <p:cNvSpPr/>
          <p:nvPr/>
        </p:nvSpPr>
        <p:spPr>
          <a:xfrm>
            <a:off x="251520" y="187057"/>
            <a:ext cx="500628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/>
              <a:t>3GPP TSG-RAN WG1 #</a:t>
            </a:r>
            <a:r>
              <a:rPr lang="en-US" altLang="zh-CN" sz="2400" dirty="0" smtClean="0"/>
              <a:t>85</a:t>
            </a:r>
            <a:endParaRPr lang="en-US" altLang="zh-CN" sz="2400" dirty="0"/>
          </a:p>
          <a:p>
            <a:r>
              <a:rPr lang="en-US" altLang="zh-CN" sz="2400" dirty="0" smtClean="0"/>
              <a:t>Nanjing, China</a:t>
            </a:r>
            <a:r>
              <a:rPr lang="en-US" altLang="zh-CN" sz="2400" dirty="0"/>
              <a:t>, </a:t>
            </a:r>
            <a:r>
              <a:rPr lang="en-US" altLang="zh-CN" sz="2400" dirty="0" smtClean="0"/>
              <a:t>23</a:t>
            </a:r>
            <a:r>
              <a:rPr lang="en-US" altLang="zh-CN" sz="2400" baseline="30000" dirty="0" smtClean="0"/>
              <a:t>rd</a:t>
            </a:r>
            <a:r>
              <a:rPr lang="en-US" altLang="zh-CN" sz="2400" dirty="0" smtClean="0"/>
              <a:t> </a:t>
            </a:r>
            <a:r>
              <a:rPr lang="en-US" altLang="zh-CN" sz="2400" dirty="0"/>
              <a:t>– </a:t>
            </a:r>
            <a:r>
              <a:rPr lang="en-US" altLang="zh-CN" sz="2400" dirty="0" smtClean="0"/>
              <a:t>27</a:t>
            </a:r>
            <a:r>
              <a:rPr lang="en-US" altLang="zh-CN" sz="2400" baseline="30000" dirty="0" smtClean="0"/>
              <a:t>th</a:t>
            </a:r>
            <a:r>
              <a:rPr lang="en-US" altLang="zh-CN" sz="2400" dirty="0" smtClean="0"/>
              <a:t> May </a:t>
            </a:r>
            <a:r>
              <a:rPr lang="en-US" altLang="zh-CN" sz="2400" dirty="0"/>
              <a:t>2016</a:t>
            </a:r>
          </a:p>
          <a:p>
            <a:r>
              <a:rPr lang="en-US" altLang="zh-CN" sz="2400" dirty="0"/>
              <a:t>Agenda item </a:t>
            </a:r>
            <a:r>
              <a:rPr lang="en-US" altLang="zh-CN" sz="2400" dirty="0" smtClean="0"/>
              <a:t>6.2.4.1</a:t>
            </a:r>
            <a:endParaRPr lang="en-US" altLang="zh-CN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868362"/>
          </a:xfrm>
        </p:spPr>
        <p:txBody>
          <a:bodyPr>
            <a:normAutofit/>
          </a:bodyPr>
          <a:lstStyle/>
          <a:p>
            <a:r>
              <a:rPr lang="en-US" sz="4000" dirty="0" smtClean="0"/>
              <a:t>Proposal</a:t>
            </a:r>
            <a:endParaRPr lang="en-US" sz="4000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04800" y="1066800"/>
            <a:ext cx="8229600" cy="5562600"/>
          </a:xfrm>
        </p:spPr>
        <p:txBody>
          <a:bodyPr>
            <a:normAutofit/>
          </a:bodyPr>
          <a:lstStyle/>
          <a:p>
            <a:r>
              <a:rPr lang="en-US" altLang="zh-TW" sz="2800" dirty="0" smtClean="0"/>
              <a:t>For MUST Case 1 and Case 2, multiple power ratios are supported for each combination of MUST-near UE and MUST-far UE modulation orders 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965</TotalTime>
  <Words>77</Words>
  <Application>Microsoft Office PowerPoint</Application>
  <PresentationFormat>如螢幕大小 (4:3)</PresentationFormat>
  <Paragraphs>8</Paragraphs>
  <Slides>2</Slides>
  <Notes>0</Notes>
  <HiddenSlides>0</HiddenSlides>
  <MMClips>0</MMClips>
  <ScaleCrop>false</ScaleCrop>
  <HeadingPairs>
    <vt:vector size="4" baseType="variant">
      <vt:variant>
        <vt:lpstr>佈景主題</vt:lpstr>
      </vt:variant>
      <vt:variant>
        <vt:i4>1</vt:i4>
      </vt:variant>
      <vt:variant>
        <vt:lpstr>投影片標題</vt:lpstr>
      </vt:variant>
      <vt:variant>
        <vt:i4>2</vt:i4>
      </vt:variant>
    </vt:vector>
  </HeadingPairs>
  <TitlesOfParts>
    <vt:vector size="3" baseType="lpstr">
      <vt:lpstr>Office Theme</vt:lpstr>
      <vt:lpstr>Way Forward on MUST Power Ratio</vt:lpstr>
      <vt:lpstr>Proposal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for assumption on case 3 evaluation</dc:title>
  <dc:creator>Peikai Liao (廖培凱)</dc:creator>
  <cp:lastModifiedBy>MTK02727 - Chienhwa Hwang (黃建華)</cp:lastModifiedBy>
  <cp:revision>130</cp:revision>
  <dcterms:created xsi:type="dcterms:W3CDTF">2006-08-16T00:00:00Z</dcterms:created>
  <dcterms:modified xsi:type="dcterms:W3CDTF">2016-05-25T07:13:03Z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_AdHocReviewCycleID">
    <vt:i4>-933226051</vt:i4>
  </property>
  <property fmtid="{D5CDD505-2E9C-101B-9397-08002B2CF9AE}" pid="4" name="_EmailSubject">
    <vt:lpwstr>WFs on MUST</vt:lpwstr>
  </property>
  <property fmtid="{D5CDD505-2E9C-101B-9397-08002B2CF9AE}" pid="5" name="_AuthorEmail">
    <vt:lpwstr>chienhwa.hwang@mediatek.com</vt:lpwstr>
  </property>
  <property fmtid="{D5CDD505-2E9C-101B-9397-08002B2CF9AE}" pid="6" name="_AuthorEmailDisplayName">
    <vt:lpwstr>Chienhwa Hwang (黃建華)</vt:lpwstr>
  </property>
  <property fmtid="{D5CDD505-2E9C-101B-9397-08002B2CF9AE}" pid="7" name="_PreviousAdHocReviewCycleID">
    <vt:i4>-159513731</vt:i4>
  </property>
</Properties>
</file>