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indhu Verma" initials="SV" lastIdx="4" clrIdx="0"/>
  <p:cmAuthor id="1" name="Dorin Viorel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447" autoAdjust="0"/>
    <p:restoredTop sz="98706" autoAdjust="0"/>
  </p:normalViewPr>
  <p:slideViewPr>
    <p:cSldViewPr>
      <p:cViewPr>
        <p:scale>
          <a:sx n="75" d="100"/>
          <a:sy n="75" d="100"/>
        </p:scale>
        <p:origin x="-456" y="-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commentAuthors" Target="commentAuthors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CCA Detection Threshold </a:t>
            </a:r>
            <a:r>
              <a:rPr lang="en-US" dirty="0" smtClean="0"/>
              <a:t>for</a:t>
            </a:r>
            <a:r>
              <a:rPr lang="en-US" dirty="0" smtClean="0"/>
              <a:t> </a:t>
            </a:r>
            <a:r>
              <a:rPr lang="en-US" dirty="0" err="1" smtClean="0"/>
              <a:t>eLAA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4114800"/>
            <a:ext cx="8458200" cy="1524000"/>
          </a:xfrm>
        </p:spPr>
        <p:txBody>
          <a:bodyPr/>
          <a:lstStyle/>
          <a:p>
            <a:r>
              <a:rPr lang="en-US" dirty="0" smtClean="0"/>
              <a:t>CableLabs, </a:t>
            </a:r>
            <a:r>
              <a:rPr lang="en-US" dirty="0" smtClean="0"/>
              <a:t>Broadcom, Orange, Marvell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165688</a:t>
            </a:r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6.2.1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24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0292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F</a:t>
            </a:r>
            <a:r>
              <a:rPr lang="en-US" sz="2800" dirty="0" smtClean="0"/>
              <a:t>ield </a:t>
            </a:r>
            <a:r>
              <a:rPr lang="en-US" sz="2800" dirty="0"/>
              <a:t>measurements across a large number of deployed Wi-Fi infrastructure showed </a:t>
            </a:r>
            <a:r>
              <a:rPr lang="en-US" sz="2800" dirty="0" smtClean="0"/>
              <a:t>a median </a:t>
            </a:r>
            <a:r>
              <a:rPr lang="en-US" sz="2800" dirty="0"/>
              <a:t>RSSI of -85 </a:t>
            </a:r>
            <a:r>
              <a:rPr lang="en-US" sz="2800" dirty="0" err="1"/>
              <a:t>dBm</a:t>
            </a:r>
            <a:r>
              <a:rPr lang="en-US" sz="2800" dirty="0"/>
              <a:t> for UL [1], and -80 </a:t>
            </a:r>
            <a:r>
              <a:rPr lang="en-US" sz="2800" dirty="0" err="1"/>
              <a:t>dBm</a:t>
            </a:r>
            <a:r>
              <a:rPr lang="en-US" sz="2800" dirty="0"/>
              <a:t> for DL </a:t>
            </a:r>
            <a:r>
              <a:rPr lang="en-US" sz="2800" dirty="0" smtClean="0"/>
              <a:t>[4]</a:t>
            </a:r>
            <a:r>
              <a:rPr lang="en-US" sz="2800" dirty="0"/>
              <a:t>.</a:t>
            </a:r>
          </a:p>
          <a:p>
            <a:r>
              <a:rPr lang="en-US" sz="2800" dirty="0" smtClean="0"/>
              <a:t>CCA set at -72 </a:t>
            </a:r>
            <a:r>
              <a:rPr lang="en-US" sz="2800" dirty="0" err="1" smtClean="0"/>
              <a:t>dBm</a:t>
            </a:r>
            <a:r>
              <a:rPr lang="en-US" sz="2800" dirty="0" smtClean="0"/>
              <a:t> ignores 85% of UL Wi-Fi devices.</a:t>
            </a:r>
          </a:p>
          <a:p>
            <a:r>
              <a:rPr lang="en-US" sz="2800" dirty="0"/>
              <a:t>F</a:t>
            </a:r>
            <a:r>
              <a:rPr lang="en-US" sz="2800" dirty="0" smtClean="0"/>
              <a:t>or signal levels around -85 </a:t>
            </a:r>
            <a:r>
              <a:rPr lang="en-US" sz="2800" dirty="0" err="1" smtClean="0"/>
              <a:t>dBm</a:t>
            </a:r>
            <a:r>
              <a:rPr lang="en-US" sz="2800" dirty="0" smtClean="0"/>
              <a:t>, a reliable reception is feasible since the related noise floor is around -94 </a:t>
            </a:r>
            <a:r>
              <a:rPr lang="en-US" sz="2800" dirty="0" err="1" smtClean="0"/>
              <a:t>dBm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The </a:t>
            </a:r>
            <a:r>
              <a:rPr lang="en-US" sz="2800" dirty="0"/>
              <a:t>recent LS from IEEE WG, </a:t>
            </a:r>
            <a:r>
              <a:rPr lang="en-US" sz="2800" dirty="0" smtClean="0"/>
              <a:t>requested </a:t>
            </a:r>
            <a:r>
              <a:rPr lang="en-US" sz="2800" dirty="0"/>
              <a:t>to consider ED threshold </a:t>
            </a:r>
            <a:r>
              <a:rPr lang="en-US" sz="2800" dirty="0" smtClean="0"/>
              <a:t>values </a:t>
            </a:r>
            <a:r>
              <a:rPr lang="en-US" sz="2800" dirty="0"/>
              <a:t>lower than -72 </a:t>
            </a:r>
            <a:r>
              <a:rPr lang="en-US" sz="2800" dirty="0" err="1"/>
              <a:t>dBm</a:t>
            </a:r>
            <a:r>
              <a:rPr lang="en-US" sz="2800" dirty="0"/>
              <a:t> [3</a:t>
            </a:r>
            <a:r>
              <a:rPr lang="en-US" sz="2800" dirty="0" smtClean="0"/>
              <a:t>], [5]</a:t>
            </a:r>
            <a:endParaRPr lang="en-US" sz="2800" dirty="0"/>
          </a:p>
          <a:p>
            <a:r>
              <a:rPr lang="en-US" sz="2800" dirty="0" smtClean="0"/>
              <a:t>Comparing </a:t>
            </a:r>
            <a:r>
              <a:rPr lang="en-US" sz="2800" dirty="0"/>
              <a:t>user RSSI distribution from 3GPP evaluation methodology (EVM) and field data showed that EVM captures a specific interference scenario limited to RSSI levels higher than -82dBm and mostly above -</a:t>
            </a:r>
            <a:r>
              <a:rPr lang="en-US" sz="2800" dirty="0" smtClean="0"/>
              <a:t>72dBm with a median around -50 </a:t>
            </a:r>
            <a:r>
              <a:rPr lang="en-US" sz="2800" dirty="0" err="1" smtClean="0"/>
              <a:t>dBm</a:t>
            </a:r>
            <a:r>
              <a:rPr lang="en-US" sz="2800" dirty="0" smtClean="0"/>
              <a:t> [2</a:t>
            </a:r>
            <a:r>
              <a:rPr lang="en-US" sz="2800" dirty="0"/>
              <a:t>].</a:t>
            </a:r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68793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10600" cy="502920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evaluation methodology (EVM) </a:t>
            </a:r>
            <a:r>
              <a:rPr lang="en-US" dirty="0" smtClean="0"/>
              <a:t>shall </a:t>
            </a:r>
            <a:r>
              <a:rPr lang="en-US" dirty="0"/>
              <a:t>be updated to include deployment scenarios representing RSSI distributions better aligned with real deployments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The CCA threshold in </a:t>
            </a:r>
            <a:r>
              <a:rPr lang="en-US" dirty="0" err="1" smtClean="0"/>
              <a:t>eLAA</a:t>
            </a:r>
            <a:r>
              <a:rPr lang="en-US" dirty="0" smtClean="0"/>
              <a:t> shall be below -72 </a:t>
            </a:r>
            <a:r>
              <a:rPr lang="en-US" dirty="0" err="1" smtClean="0"/>
              <a:t>dBm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FFS: detection threshold level based on #1</a:t>
            </a:r>
          </a:p>
          <a:p>
            <a:pPr lvl="1"/>
            <a:r>
              <a:rPr lang="en-US" dirty="0" smtClean="0"/>
              <a:t>FFS: actual detection mechanism(s) (e.g. energy detection)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991600" cy="5562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[1</a:t>
            </a:r>
            <a:r>
              <a:rPr lang="en-US" sz="2400" dirty="0"/>
              <a:t>] </a:t>
            </a:r>
            <a:r>
              <a:rPr lang="en-US" sz="2400" dirty="0" smtClean="0"/>
              <a:t>R1-162982, “Energy </a:t>
            </a:r>
            <a:r>
              <a:rPr lang="en-US" sz="2400" dirty="0"/>
              <a:t>Detection Threshold for UL LAA Channel Access </a:t>
            </a:r>
            <a:r>
              <a:rPr lang="en-US" sz="2400" dirty="0" smtClean="0"/>
              <a:t>Mechanism” by </a:t>
            </a:r>
            <a:r>
              <a:rPr lang="en-US" sz="2400" dirty="0" err="1" smtClean="0"/>
              <a:t>CableLabs</a:t>
            </a:r>
            <a:r>
              <a:rPr lang="en-US" sz="2400" dirty="0" smtClean="0"/>
              <a:t>, 3GPP RAN1 Meeting 84b, Busan, Korea, April 11-15, 2016.</a:t>
            </a:r>
          </a:p>
          <a:p>
            <a:pPr marL="0" indent="0">
              <a:buNone/>
            </a:pPr>
            <a:r>
              <a:rPr lang="en-US" sz="2400" dirty="0" smtClean="0"/>
              <a:t>[2] “Consolidation Simulation and Field Based Data towards Fair Coexistence Tests” by Broadcom, WFA </a:t>
            </a:r>
            <a:r>
              <a:rPr lang="en-US" sz="2400" dirty="0" err="1" smtClean="0"/>
              <a:t>WiFi</a:t>
            </a:r>
            <a:r>
              <a:rPr lang="en-US" sz="2400" dirty="0" smtClean="0"/>
              <a:t>/LTE-U Coexistence Workshop, San Jose, CA, April 26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2016.</a:t>
            </a:r>
          </a:p>
          <a:p>
            <a:pPr marL="0" indent="0">
              <a:buNone/>
            </a:pPr>
            <a:r>
              <a:rPr lang="en-US" sz="2400" dirty="0" smtClean="0"/>
              <a:t>[3] R1-163375, “Liaison Statement to 3GPP from IEEE 802 LMSC”, 3GPP RAN1 Meeting</a:t>
            </a:r>
            <a:r>
              <a:rPr lang="en-US" sz="2400" dirty="0"/>
              <a:t>, 3GPP RAN1 Meeting 84b, Busan, Korea, April 11-15, 2016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smtClean="0"/>
              <a:t>[4] </a:t>
            </a:r>
            <a:r>
              <a:rPr lang="en-US" sz="2400" dirty="0"/>
              <a:t>R4-164432, “Testing Level of Received Signal for LAA Channel Access Mechanism” by CableLabs, 3GPP RAN4 Meeting 79, Nanjing, China, May 23-27, 2016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smtClean="0"/>
              <a:t>[5] R1-164114, “</a:t>
            </a:r>
            <a:r>
              <a:rPr lang="en-GB" sz="2400" dirty="0"/>
              <a:t>LS regarding 3GPP LTE based technologies operating in the unlicensed </a:t>
            </a:r>
            <a:r>
              <a:rPr lang="en-GB" sz="2400" dirty="0" smtClean="0"/>
              <a:t>bands” (Counsel of Mayor of City of New York), May2, 2016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876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1102</TotalTime>
  <Words>418</Words>
  <Application>Microsoft Macintosh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CCA Detection Threshold for eLAA</vt:lpstr>
      <vt:lpstr>Background</vt:lpstr>
      <vt:lpstr>Proposal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CCA Detection Threshold in eLAA</dc:title>
  <dc:creator>Volker Leisse</dc:creator>
  <cp:lastModifiedBy>Dorin Viorel</cp:lastModifiedBy>
  <cp:revision>34</cp:revision>
  <dcterms:created xsi:type="dcterms:W3CDTF">2006-08-16T00:00:00Z</dcterms:created>
  <dcterms:modified xsi:type="dcterms:W3CDTF">2016-05-24T23:44:01Z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(3)qfxoTEo86qTh9MCcBjbZJaF6AdwB6H7AzLu1TbPxDXoMMTW9Al2jvC/2kXDtxeR3Qs5m3vsL
wMSfY0uffxePJFP2LknG6e7pgPEe9yOYsWZnRXYPSmAlXbLu2hbB4U3GbyGPG546D7uADKDx
1h1vwTKrZPA0zmDKaUkO6pdQ3gwoC9aDcNXbFaCDCS0OwfnOfbgZpretkqe+nctzbnZZW1T+
pUZqAmlfG8sTg5sxpI</vt:lpwstr>
  </property>
  <property fmtid="{D5CDD505-2E9C-101B-9397-08002B2CF9AE}" pid="3" name="_2015_ms_pID_7253431">
    <vt:lpwstr>x3zT7NwZJThCz3gEwjSebdKqQ5eXA+jykaujLb/IvS6kNqOjUdi9l8
xFouD+VdHqmF/4Zfalb4oIQX2v99ktgxxr6to12yNYZv528zkOjxomKQbxXnOJ7cvLtf3dwU
f4UlaDS5cOcPCtR5Cc+nn34zHM2y0FAArEi2O3S1MorubXdG9QloQR6EB5QxhM9o8U3yWA1Q
lnMXbPOyhTwwi6YVKfyurZE8LmbfvSCM7X+a</vt:lpwstr>
  </property>
  <property fmtid="{D5CDD505-2E9C-101B-9397-08002B2CF9AE}" pid="4" name="_2015_ms_pID_7253432">
    <vt:lpwstr>gWkXpewib9V7EuuhubhCpU0=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1460430157</vt:lpwstr>
  </property>
</Properties>
</file>