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3" r:id="rId5"/>
    <p:sldId id="259" r:id="rId6"/>
    <p:sldId id="262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transmission and triggering SRS without PUSCH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Huawei, HiSilicon, Qualcomm, Samsung, ZTE, Intel, </a:t>
            </a:r>
            <a:r>
              <a:rPr lang="en-US" dirty="0" smtClean="0"/>
              <a:t>ITL, [Nokia</a:t>
            </a:r>
            <a:r>
              <a:rPr lang="en-US" dirty="0" smtClean="0"/>
              <a:t>, ALU, Intel, Ericsson]…</a:t>
            </a:r>
            <a:endParaRPr 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04800" y="304800"/>
            <a:ext cx="85344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#85				        R1-1</a:t>
            </a:r>
            <a:r>
              <a:rPr lang="en-US" altLang="ko-KR" sz="2000" b="1" smtClean="0">
                <a:latin typeface="Times New Roman" pitchFamily="18" charset="0"/>
                <a:cs typeface="Times New Roman" pitchFamily="18" charset="0"/>
              </a:rPr>
              <a:t>65573</a:t>
            </a:r>
            <a:endParaRPr lang="en-US" altLang="zh-CN" sz="2000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Nanjing, China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en-US" altLang="ko-KR" sz="2000" b="1" baseline="30000" dirty="0">
                <a:latin typeface="Times New Roman" pitchFamily="18" charset="0"/>
                <a:cs typeface="Times New Roman" pitchFamily="18" charset="0"/>
              </a:rPr>
              <a:t>rd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 – 27</a:t>
            </a:r>
            <a:r>
              <a:rPr lang="en-US" altLang="ko-KR" sz="2000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  May 2016</a:t>
            </a:r>
            <a:endParaRPr lang="en-GB" altLang="ko-KR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81000" y="1371600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</a:t>
            </a:r>
            <a:r>
              <a:rPr lang="en-US" altLang="ko-KR" sz="1800" dirty="0" smtClean="0"/>
              <a:t>6.2.1.2</a:t>
            </a:r>
            <a:endParaRPr lang="en-US" altLang="ko-KR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/>
            <a:r>
              <a:rPr lang="en-US" dirty="0" smtClean="0"/>
              <a:t>Agreements in RAN1 84bis</a:t>
            </a:r>
          </a:p>
          <a:p>
            <a:pPr lvl="0"/>
            <a:r>
              <a:rPr lang="en-US" dirty="0" smtClean="0"/>
              <a:t>A-periodic SRS without PUSCH is supported at least in DL ending partial </a:t>
            </a:r>
            <a:r>
              <a:rPr lang="en-US" dirty="0" err="1" smtClean="0"/>
              <a:t>subframes</a:t>
            </a:r>
            <a:r>
              <a:rPr lang="en-US" dirty="0" smtClean="0"/>
              <a:t> in Rel-14 </a:t>
            </a:r>
            <a:r>
              <a:rPr lang="en-US" dirty="0" err="1" smtClean="0"/>
              <a:t>eLAA</a:t>
            </a:r>
            <a:r>
              <a:rPr lang="en-US" dirty="0" smtClean="0"/>
              <a:t> WI</a:t>
            </a:r>
          </a:p>
          <a:p>
            <a:pPr lvl="1"/>
            <a:r>
              <a:rPr lang="en-US" dirty="0" smtClean="0"/>
              <a:t>FFS the case of UL </a:t>
            </a:r>
            <a:r>
              <a:rPr lang="en-US" dirty="0" err="1" smtClean="0"/>
              <a:t>subframes</a:t>
            </a:r>
            <a:r>
              <a:rPr lang="en-US" dirty="0" smtClean="0"/>
              <a:t> </a:t>
            </a:r>
          </a:p>
          <a:p>
            <a:r>
              <a:rPr lang="en-GB" dirty="0" smtClean="0"/>
              <a:t>SRS, if present in a UL </a:t>
            </a:r>
            <a:r>
              <a:rPr lang="en-GB" dirty="0" err="1" smtClean="0"/>
              <a:t>subframe</a:t>
            </a:r>
            <a:r>
              <a:rPr lang="en-GB" dirty="0" smtClean="0"/>
              <a:t>, is transmitted at the end of the </a:t>
            </a:r>
            <a:r>
              <a:rPr lang="en-GB" dirty="0" err="1" smtClean="0"/>
              <a:t>subframe</a:t>
            </a:r>
            <a:endParaRPr lang="en-GB" dirty="0" smtClean="0"/>
          </a:p>
          <a:p>
            <a:pPr lvl="0"/>
            <a:r>
              <a:rPr lang="en-US" dirty="0" err="1" smtClean="0"/>
              <a:t>Aperiodic</a:t>
            </a:r>
            <a:r>
              <a:rPr lang="en-US" dirty="0" smtClean="0"/>
              <a:t> SRS without PUSCH can be triggered by dynamic signaling at least via DL grants</a:t>
            </a:r>
          </a:p>
          <a:p>
            <a:pPr lvl="1"/>
            <a:r>
              <a:rPr lang="en-US" dirty="0" smtClean="0"/>
              <a:t>UE is configured by RRC one or more sets of SRS parameters</a:t>
            </a:r>
          </a:p>
          <a:p>
            <a:pPr lvl="2"/>
            <a:r>
              <a:rPr lang="en-US" dirty="0" smtClean="0"/>
              <a:t>The configuration details are FFS</a:t>
            </a:r>
          </a:p>
          <a:p>
            <a:pPr lvl="1"/>
            <a:r>
              <a:rPr lang="en-US" dirty="0" smtClean="0"/>
              <a:t>FFS other possible triggering mechanisms,  e.g.:</a:t>
            </a:r>
          </a:p>
          <a:p>
            <a:pPr lvl="2"/>
            <a:r>
              <a:rPr lang="en-US" dirty="0" smtClean="0"/>
              <a:t>Group DCI</a:t>
            </a:r>
          </a:p>
          <a:p>
            <a:pPr lvl="2"/>
            <a:r>
              <a:rPr lang="en-US" dirty="0" smtClean="0"/>
              <a:t>UE-specific DCI</a:t>
            </a:r>
          </a:p>
          <a:p>
            <a:pPr lvl="2"/>
            <a:r>
              <a:rPr lang="en-US" dirty="0" smtClean="0"/>
              <a:t>One or several of the above options may apply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When SRS without PUSCH is transmitted in DL ending partial </a:t>
            </a:r>
            <a:r>
              <a:rPr lang="en-US" sz="2800" dirty="0" err="1" smtClean="0"/>
              <a:t>subframes</a:t>
            </a:r>
            <a:r>
              <a:rPr lang="en-US" sz="2800" dirty="0" smtClean="0"/>
              <a:t>,</a:t>
            </a:r>
          </a:p>
          <a:p>
            <a:pPr lvl="1"/>
            <a:r>
              <a:rPr lang="en-US" sz="2400" dirty="0" smtClean="0"/>
              <a:t>UE transmits SRS in symbol 13</a:t>
            </a:r>
          </a:p>
          <a:p>
            <a:pPr lvl="2"/>
            <a:r>
              <a:rPr lang="en-US" sz="2000" dirty="0" smtClean="0"/>
              <a:t>FFS in other symbols</a:t>
            </a:r>
            <a:endParaRPr lang="en-US" sz="2000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If the </a:t>
            </a:r>
            <a:r>
              <a:rPr lang="en-US" dirty="0" err="1" smtClean="0"/>
              <a:t>aperiodic</a:t>
            </a:r>
            <a:r>
              <a:rPr lang="en-US" dirty="0" smtClean="0"/>
              <a:t> SRS without PUSCH is triggered via DL grants, following are needed</a:t>
            </a:r>
          </a:p>
          <a:p>
            <a:pPr lvl="2"/>
            <a:r>
              <a:rPr lang="en-US" dirty="0" err="1" smtClean="0"/>
              <a:t>Subframe</a:t>
            </a:r>
            <a:r>
              <a:rPr lang="en-US" dirty="0" smtClean="0"/>
              <a:t> timing k . This field will be omitted if </a:t>
            </a:r>
            <a:r>
              <a:rPr lang="en-US" dirty="0" err="1" smtClean="0"/>
              <a:t>subframe</a:t>
            </a:r>
            <a:r>
              <a:rPr lang="en-US" dirty="0" smtClean="0"/>
              <a:t> timing is predefined.</a:t>
            </a:r>
          </a:p>
          <a:p>
            <a:pPr lvl="2"/>
            <a:r>
              <a:rPr lang="en-US" dirty="0" smtClean="0"/>
              <a:t>FFS  SRS LBT type, e.g., cat.2/cat.4</a:t>
            </a:r>
          </a:p>
          <a:p>
            <a:pPr lvl="3"/>
            <a:r>
              <a:rPr lang="en-US" dirty="0" smtClean="0"/>
              <a:t>Depends on whether or not the UE knows of the MCOT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lvl="0"/>
            <a:r>
              <a:rPr lang="en-US" dirty="0" smtClean="0"/>
              <a:t>Common/Group DCI can be used to trigger a-SRS without PUSCH for a group of UEs on the LAA </a:t>
            </a:r>
            <a:r>
              <a:rPr lang="en-US" dirty="0" err="1" smtClean="0"/>
              <a:t>Scell</a:t>
            </a:r>
            <a:endParaRPr lang="en-US" dirty="0" smtClean="0"/>
          </a:p>
          <a:p>
            <a:pPr lvl="0"/>
            <a:r>
              <a:rPr lang="en-US" dirty="0" smtClean="0"/>
              <a:t>The triggering signaling includes the following fields</a:t>
            </a:r>
          </a:p>
          <a:p>
            <a:pPr lvl="2"/>
            <a:r>
              <a:rPr lang="en-US" dirty="0" err="1" smtClean="0"/>
              <a:t>Subframe</a:t>
            </a:r>
            <a:r>
              <a:rPr lang="en-US" dirty="0" smtClean="0"/>
              <a:t> timing k. This field will be omitted if </a:t>
            </a:r>
            <a:r>
              <a:rPr lang="en-US" dirty="0" err="1" smtClean="0"/>
              <a:t>subframe</a:t>
            </a:r>
            <a:r>
              <a:rPr lang="en-US" dirty="0" smtClean="0"/>
              <a:t> timing is predefined.</a:t>
            </a:r>
          </a:p>
          <a:p>
            <a:pPr lvl="2"/>
            <a:r>
              <a:rPr lang="en-US" dirty="0" smtClean="0"/>
              <a:t>FFS  SRS LBT type, e.g., cat.2/cat.4</a:t>
            </a:r>
          </a:p>
          <a:p>
            <a:pPr lvl="3"/>
            <a:r>
              <a:rPr lang="en-US" dirty="0" smtClean="0"/>
              <a:t>Depends on whether or not the UE knows of the MCOT</a:t>
            </a:r>
          </a:p>
          <a:p>
            <a:pPr lvl="2"/>
            <a:r>
              <a:rPr lang="en-US" dirty="0" smtClean="0"/>
              <a:t>CIF, if cross carrier indication from </a:t>
            </a:r>
            <a:r>
              <a:rPr lang="en-US" dirty="0" err="1" smtClean="0"/>
              <a:t>PCell</a:t>
            </a:r>
            <a:r>
              <a:rPr lang="en-US" dirty="0" smtClean="0"/>
              <a:t> is supported</a:t>
            </a:r>
          </a:p>
          <a:p>
            <a:pPr lvl="2"/>
            <a:r>
              <a:rPr lang="en-US" dirty="0" smtClean="0"/>
              <a:t>UE-specific field: trigger or not</a:t>
            </a:r>
          </a:p>
          <a:p>
            <a:r>
              <a:rPr lang="en-US" dirty="0" smtClean="0"/>
              <a:t>The group ID/RNTI is configured to the UE via RRC signaling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Appendix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219200"/>
            <a:ext cx="8229600" cy="452596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Example of group DCI (extension of 3/3A)</a:t>
            </a:r>
          </a:p>
          <a:p>
            <a:pPr lvl="1"/>
            <a:r>
              <a:rPr lang="en-US" sz="2400" dirty="0" smtClean="0"/>
              <a:t>Group RNTI </a:t>
            </a:r>
          </a:p>
          <a:p>
            <a:pPr lvl="1"/>
            <a:r>
              <a:rPr lang="en-US" sz="2400" dirty="0" smtClean="0"/>
              <a:t>following information for the group</a:t>
            </a:r>
            <a:endParaRPr lang="en-US" sz="24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304800" y="2667000"/>
          <a:ext cx="7543800" cy="3032760"/>
        </p:xfrm>
        <a:graphic>
          <a:graphicData uri="http://schemas.openxmlformats.org/drawingml/2006/table">
            <a:tbl>
              <a:tblPr/>
              <a:tblGrid>
                <a:gridCol w="3227502"/>
                <a:gridCol w="4316298"/>
              </a:tblGrid>
              <a:tr h="253004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kern="100" dirty="0">
                        <a:latin typeface="Times"/>
                        <a:ea typeface="SimSun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00" dirty="0" smtClean="0">
                          <a:latin typeface="Calibri"/>
                          <a:ea typeface="SimSun"/>
                          <a:cs typeface="Times New Roman"/>
                        </a:rPr>
                        <a:t>Information</a:t>
                      </a:r>
                      <a:endParaRPr lang="en-US" sz="1800" kern="1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3004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00" dirty="0" smtClean="0">
                          <a:latin typeface="Times"/>
                          <a:ea typeface="SimSun"/>
                          <a:cs typeface="Calibri"/>
                        </a:rPr>
                        <a:t>CIF</a:t>
                      </a:r>
                      <a:endParaRPr lang="en-US" sz="1800" kern="100" dirty="0">
                        <a:latin typeface="Times"/>
                        <a:ea typeface="SimSun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dirty="0" smtClean="0"/>
                        <a:t>if cross carrier indication from </a:t>
                      </a:r>
                      <a:r>
                        <a:rPr lang="en-US" dirty="0" err="1" smtClean="0"/>
                        <a:t>PCell</a:t>
                      </a:r>
                      <a:r>
                        <a:rPr lang="en-US" dirty="0" smtClean="0"/>
                        <a:t> is supported</a:t>
                      </a:r>
                      <a:endParaRPr lang="en-US" sz="1800" kern="1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6006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00" dirty="0" err="1" smtClean="0">
                          <a:latin typeface="Calibri"/>
                          <a:ea typeface="SimSun"/>
                          <a:cs typeface="Times New Roman"/>
                        </a:rPr>
                        <a:t>Subframe</a:t>
                      </a:r>
                      <a:r>
                        <a:rPr lang="en-US" sz="1800" kern="100" dirty="0" smtClean="0">
                          <a:latin typeface="Calibri"/>
                          <a:ea typeface="SimSun"/>
                          <a:cs typeface="Times New Roman"/>
                        </a:rPr>
                        <a:t> </a:t>
                      </a:r>
                      <a:r>
                        <a:rPr lang="en-US" sz="1800" kern="100" dirty="0">
                          <a:latin typeface="Calibri"/>
                          <a:ea typeface="SimSun"/>
                          <a:cs typeface="Times New Roman"/>
                        </a:rPr>
                        <a:t>timing </a:t>
                      </a:r>
                      <a:r>
                        <a:rPr lang="zh-CN" sz="1800" kern="100" dirty="0">
                          <a:latin typeface="Calibri"/>
                          <a:ea typeface="SimSun"/>
                          <a:cs typeface="Times New Roman"/>
                        </a:rPr>
                        <a:t>“</a:t>
                      </a:r>
                      <a:r>
                        <a:rPr lang="en-US" sz="1800" kern="100" dirty="0">
                          <a:latin typeface="Calibri"/>
                          <a:ea typeface="SimSun"/>
                          <a:cs typeface="Times New Roman"/>
                        </a:rPr>
                        <a:t>k</a:t>
                      </a:r>
                      <a:r>
                        <a:rPr lang="zh-CN" sz="1800" kern="100" dirty="0" smtClean="0">
                          <a:latin typeface="Calibri"/>
                          <a:ea typeface="SimSun"/>
                          <a:cs typeface="Times New Roman"/>
                        </a:rPr>
                        <a:t>”</a:t>
                      </a:r>
                      <a:endParaRPr lang="en-US" sz="1800" kern="1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00" dirty="0" smtClean="0">
                          <a:latin typeface="Calibri"/>
                          <a:ea typeface="SimSun"/>
                          <a:cs typeface="Times New Roman"/>
                        </a:rPr>
                        <a:t>If </a:t>
                      </a:r>
                      <a:r>
                        <a:rPr lang="en-US" sz="1800" kern="100" dirty="0" err="1" smtClean="0">
                          <a:latin typeface="Calibri"/>
                          <a:ea typeface="SimSun"/>
                          <a:cs typeface="Times New Roman"/>
                        </a:rPr>
                        <a:t>subframe</a:t>
                      </a:r>
                      <a:r>
                        <a:rPr lang="en-US" sz="1800" kern="100" baseline="0" dirty="0" smtClean="0">
                          <a:latin typeface="Calibri"/>
                          <a:ea typeface="SimSun"/>
                          <a:cs typeface="Times New Roman"/>
                        </a:rPr>
                        <a:t> timing is predefined</a:t>
                      </a:r>
                      <a:r>
                        <a:rPr lang="en-US" sz="1800" kern="100" dirty="0" smtClean="0">
                          <a:latin typeface="Calibri"/>
                          <a:ea typeface="SimSun"/>
                          <a:cs typeface="Times New Roman"/>
                        </a:rPr>
                        <a:t>,</a:t>
                      </a:r>
                      <a:r>
                        <a:rPr lang="en-US" sz="1800" kern="100" baseline="0" dirty="0" smtClean="0">
                          <a:latin typeface="Calibri"/>
                          <a:ea typeface="SimSun"/>
                          <a:cs typeface="Times New Roman"/>
                        </a:rPr>
                        <a:t> this field will be omitted.</a:t>
                      </a:r>
                      <a:endParaRPr lang="en-US" sz="1800" kern="1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6006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00" dirty="0" smtClean="0">
                          <a:latin typeface="Calibri"/>
                          <a:ea typeface="SimSun"/>
                          <a:cs typeface="Times New Roman"/>
                        </a:rPr>
                        <a:t>SRS </a:t>
                      </a:r>
                      <a:r>
                        <a:rPr lang="en-US" sz="1800" kern="100" dirty="0">
                          <a:latin typeface="Calibri"/>
                          <a:ea typeface="SimSun"/>
                          <a:cs typeface="Times New Roman"/>
                        </a:rPr>
                        <a:t>LBT </a:t>
                      </a:r>
                      <a:r>
                        <a:rPr lang="en-US" sz="1800" kern="100" dirty="0" smtClean="0">
                          <a:latin typeface="Calibri"/>
                          <a:ea typeface="SimSun"/>
                          <a:cs typeface="Times New Roman"/>
                        </a:rPr>
                        <a:t>type(1</a:t>
                      </a:r>
                      <a:r>
                        <a:rPr lang="en-US" sz="1800" kern="100" baseline="0" dirty="0" smtClean="0">
                          <a:latin typeface="Calibri"/>
                          <a:ea typeface="SimSun"/>
                          <a:cs typeface="Times New Roman"/>
                        </a:rPr>
                        <a:t> bit</a:t>
                      </a:r>
                      <a:r>
                        <a:rPr lang="en-US" sz="1800" kern="100" dirty="0" smtClean="0">
                          <a:latin typeface="Calibri"/>
                          <a:ea typeface="SimSun"/>
                          <a:cs typeface="Times New Roman"/>
                        </a:rPr>
                        <a:t>)</a:t>
                      </a:r>
                      <a:endParaRPr lang="en-US" sz="1800" kern="1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00" dirty="0" smtClean="0">
                          <a:latin typeface="Calibri"/>
                          <a:ea typeface="SimSun"/>
                          <a:cs typeface="Times New Roman"/>
                        </a:rPr>
                        <a:t>Cat.2/cat.4 </a:t>
                      </a:r>
                      <a:endParaRPr lang="en-US" sz="1800" kern="1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2194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latin typeface="Calibri"/>
                          <a:ea typeface="SimSun"/>
                          <a:cs typeface="Times New Roman"/>
                        </a:rPr>
                        <a:t>UE_1 specific </a:t>
                      </a:r>
                      <a:r>
                        <a:rPr lang="en-US" sz="1800" kern="100" dirty="0" smtClean="0">
                          <a:latin typeface="Calibri"/>
                          <a:ea typeface="SimSun"/>
                          <a:cs typeface="Times New Roman"/>
                        </a:rPr>
                        <a:t>field (1 bits)</a:t>
                      </a:r>
                      <a:endParaRPr lang="en-US" sz="1800" kern="1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00" dirty="0" smtClean="0">
                          <a:latin typeface="Calibri"/>
                          <a:ea typeface="SimSun"/>
                          <a:cs typeface="Times New Roman"/>
                        </a:rPr>
                        <a:t>Trigger</a:t>
                      </a:r>
                      <a:r>
                        <a:rPr lang="en-US" sz="1800" kern="100" baseline="0" dirty="0" smtClean="0">
                          <a:latin typeface="Calibri"/>
                          <a:ea typeface="SimSun"/>
                          <a:cs typeface="Times New Roman"/>
                        </a:rPr>
                        <a:t> or not</a:t>
                      </a:r>
                      <a:endParaRPr lang="en-US" sz="1800" kern="1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3004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latin typeface="Calibri"/>
                          <a:ea typeface="SimSun"/>
                          <a:cs typeface="Times New Roman"/>
                        </a:rPr>
                        <a:t>UE_2 specific </a:t>
                      </a:r>
                      <a:r>
                        <a:rPr lang="en-US" sz="1800" kern="100" dirty="0" smtClean="0">
                          <a:latin typeface="Calibri"/>
                          <a:ea typeface="SimSun"/>
                          <a:cs typeface="Times New Roman"/>
                        </a:rPr>
                        <a:t>field</a:t>
                      </a:r>
                      <a:r>
                        <a:rPr lang="en-US" sz="1800" kern="100" dirty="0" smtClean="0">
                          <a:latin typeface="+mn-lt"/>
                          <a:ea typeface="SimSun"/>
                          <a:cs typeface="Times New Roman"/>
                        </a:rPr>
                        <a:t>(1 bits)</a:t>
                      </a:r>
                      <a:endParaRPr lang="en-US" sz="1800" kern="1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kern="100">
                        <a:latin typeface="Times"/>
                        <a:ea typeface="SimSun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3004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00">
                          <a:latin typeface="Calibri"/>
                          <a:ea typeface="SimSun"/>
                          <a:cs typeface="Times New Roman"/>
                        </a:rPr>
                        <a:t>…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kern="100">
                        <a:latin typeface="Times"/>
                        <a:ea typeface="SimSun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3004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00" dirty="0" err="1">
                          <a:latin typeface="Calibri"/>
                          <a:ea typeface="SimSun"/>
                          <a:cs typeface="Times New Roman"/>
                        </a:rPr>
                        <a:t>UE_k</a:t>
                      </a:r>
                      <a:r>
                        <a:rPr lang="en-US" sz="1800" kern="100" dirty="0">
                          <a:latin typeface="Calibri"/>
                          <a:ea typeface="SimSun"/>
                          <a:cs typeface="Times New Roman"/>
                        </a:rPr>
                        <a:t> specific </a:t>
                      </a:r>
                      <a:r>
                        <a:rPr lang="en-US" sz="1800" kern="100" dirty="0" smtClean="0">
                          <a:latin typeface="Calibri"/>
                          <a:ea typeface="SimSun"/>
                          <a:cs typeface="Times New Roman"/>
                        </a:rPr>
                        <a:t>field</a:t>
                      </a:r>
                      <a:r>
                        <a:rPr lang="en-US" sz="1800" kern="100" dirty="0" smtClean="0">
                          <a:latin typeface="+mn-lt"/>
                          <a:ea typeface="SimSun"/>
                          <a:cs typeface="Times New Roman"/>
                        </a:rPr>
                        <a:t>(1 bits)</a:t>
                      </a:r>
                      <a:endParaRPr lang="en-US" sz="1800" kern="1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kern="100" dirty="0">
                        <a:latin typeface="Times"/>
                        <a:ea typeface="SimSun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1954</TotalTime>
  <Words>374</Words>
  <Application>Microsoft Office PowerPoint</Application>
  <PresentationFormat>On-screen Show (4:3)</PresentationFormat>
  <Paragraphs>54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WF on transmission and triggering SRS without PUSCH</vt:lpstr>
      <vt:lpstr>background</vt:lpstr>
      <vt:lpstr>Proposal</vt:lpstr>
      <vt:lpstr>Proposal</vt:lpstr>
      <vt:lpstr>Proposal</vt:lpstr>
      <vt:lpstr>Appendix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triggering SRS without PUSCH</dc:title>
  <dc:creator>Xiayuan (XiaYuan, WN)</dc:creator>
  <cp:lastModifiedBy>xiayuan</cp:lastModifiedBy>
  <cp:revision>77</cp:revision>
  <dcterms:created xsi:type="dcterms:W3CDTF">2006-08-16T00:00:00Z</dcterms:created>
  <dcterms:modified xsi:type="dcterms:W3CDTF">2016-05-25T10:11:33Z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(2)yEbVwixa1AEEiiFpgZEMfFcg/pmWEhqgI0W+f0yvIJIhQq0hcBtKhbgEN2W+0douvGVyJuIe
BsdJX6mkugKZOhKjBtg4q0XdUQzxoXXHz8wmJsykdgneBZqbDMurccXFSVyYasR9GJ0To8gu
PfMuRH5Yir/bgmpwyyc231A11JXzWlWOrNolQ8ZQNbvpIlMSF8smUWjkTfPBNwKMOC4hUiD/
xJbzNByd5WN/9yYxZ6</vt:lpwstr>
  </property>
  <property fmtid="{D5CDD505-2E9C-101B-9397-08002B2CF9AE}" pid="3" name="_2015_ms_pID_7253431">
    <vt:lpwstr>yeqcpO+yF44TLZIcOjhKDDQU1+hPqvakLdKXM0Yb1xMzWM6XPs1jU4
clagwW8zyv6IOwe2aGjexbnawMqoJFktgT1wcuCWZZQtjBUNxY1BHHeG8Hum1XPeR6mrN2Zq
oWND87ahbnB+tQBxLzLlK3zs5i0NlQXizX25+cH4XjyT2BLPsr6LjBJJQj9cv0d1eeAMNqEf
iKnDCZJsBSshoBtv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1464053239</vt:lpwstr>
  </property>
</Properties>
</file>