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55546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8117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02249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Way forward on </a:t>
            </a:r>
            <a:r>
              <a:rPr lang="en-US" altLang="zh-CN" dirty="0" err="1"/>
              <a:t>sTTI</a:t>
            </a:r>
            <a:r>
              <a:rPr lang="en-US" altLang="zh-CN" dirty="0"/>
              <a:t> length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Ericsson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R1-165549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4416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6.2.10.1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438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It  is recommended to support at least a design that is based on 2-symbol </a:t>
            </a:r>
            <a:r>
              <a:rPr lang="en-US" altLang="zh-CN" sz="2400" dirty="0" err="1" smtClean="0"/>
              <a:t>sTTI</a:t>
            </a:r>
            <a:r>
              <a:rPr lang="en-US" altLang="zh-CN" sz="2400" dirty="0" smtClean="0"/>
              <a:t> for </a:t>
            </a:r>
            <a:r>
              <a:rPr lang="en-US" altLang="zh-CN" sz="2400" dirty="0" err="1" smtClean="0"/>
              <a:t>sPDSCH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sPDCCH</a:t>
            </a:r>
            <a:r>
              <a:rPr lang="en-US" altLang="zh-CN" sz="2400" dirty="0" smtClean="0"/>
              <a:t> for FDD.</a:t>
            </a:r>
            <a:endParaRPr lang="en-US" altLang="zh-CN" sz="2100" dirty="0" smtClean="0"/>
          </a:p>
          <a:p>
            <a:r>
              <a:rPr lang="en-US" altLang="zh-CN" sz="2400" dirty="0"/>
              <a:t>It  is recommended to support at least </a:t>
            </a:r>
            <a:r>
              <a:rPr lang="en-US" altLang="zh-CN" sz="2400" dirty="0" smtClean="0"/>
              <a:t>a </a:t>
            </a:r>
            <a:r>
              <a:rPr lang="en-US" altLang="zh-CN" sz="2400" dirty="0"/>
              <a:t>design that is based on </a:t>
            </a:r>
            <a:r>
              <a:rPr lang="en-US" altLang="zh-CN" sz="2400" dirty="0" smtClean="0"/>
              <a:t>2-symbol </a:t>
            </a:r>
            <a:r>
              <a:rPr lang="en-US" altLang="zh-CN" sz="2400" dirty="0" err="1"/>
              <a:t>sTTI</a:t>
            </a:r>
            <a:r>
              <a:rPr lang="en-US" altLang="zh-CN" sz="2400" dirty="0"/>
              <a:t> and </a:t>
            </a:r>
            <a:r>
              <a:rPr lang="en-US" altLang="zh-CN" sz="2400" dirty="0" smtClean="0"/>
              <a:t>4-symbol </a:t>
            </a:r>
            <a:r>
              <a:rPr lang="en-US" altLang="zh-CN" sz="2400" dirty="0" err="1"/>
              <a:t>sTTI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for </a:t>
            </a:r>
            <a:r>
              <a:rPr lang="en-US" altLang="zh-CN" sz="2400" dirty="0" err="1" smtClean="0"/>
              <a:t>sPUSCH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for FDD</a:t>
            </a:r>
            <a:r>
              <a:rPr lang="en-US" altLang="zh-CN" sz="2400" dirty="0" smtClean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66</Words>
  <Application>Microsoft Office PowerPoint</Application>
  <PresentationFormat>全屏显示(4:3)</PresentationFormat>
  <Paragraphs>10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sTTI length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41</cp:revision>
  <dcterms:created xsi:type="dcterms:W3CDTF">2016-04-08T01:45:47Z</dcterms:created>
  <dcterms:modified xsi:type="dcterms:W3CDTF">2016-05-23T08:02:25Z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(3)1HucFq1IYxsbxGkJNhnExJYqWQePkUibt32i/Fhlch5oA18q40G68ioZqYFmpog8YPzLjcML
U8W1xAlT2tme59HES4ulmUeYCghlTF0yfPN0RQmQW0HRdO1t8B7YYB1bkTNcWNakYhqeIlMh
q8iKAYh7RrBj4Y8VErnEVWzK0MdrWCctM3UjlThMf4dcYBttwNsirrll4nKoLn6n4qNZab0K
YR/Y0KJrIYL12UhXtW</vt:lpwstr>
  </property>
  <property fmtid="{D5CDD505-2E9C-101B-9397-08002B2CF9AE}" pid="3" name="_2015_ms_pID_7253431">
    <vt:lpwstr>z0Y7jt1GoUo/IoOJMTbAWcXCOsZ2UHDVQyx8fywCLY6J4FxpUBiOZC
53++Q9kPS9OLpfuDx4m8eca21Z64tpajQRU3JA/kLWV1veqadIpY+miHf2+vIy+xoN+9yji8
AN7dfNWmvYQJAfbnjsl1mnjec8PgrzA1vfKkQz8+ibEIapCEIzAB9g0QcRorjohmt/Mf8XnJ
d8i7n0QJBdVAsdlbjLCK/c95Yt87VtCR713O</vt:lpwstr>
  </property>
  <property fmtid="{D5CDD505-2E9C-101B-9397-08002B2CF9AE}" pid="4" name="_2015_ms_pID_7253432">
    <vt:lpwstr>trYWcAu80vyFRtS0W8/zzcq5vTg0WxcvKaDS
u9gLesiqwhYWicC7fxxhSJRQ5nlWwj4jB4RST/D3L0Bk710vfEc=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1463990503</vt:lpwstr>
  </property>
</Properties>
</file>