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3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B1DAE7-0C72-4F91-9207-6A305E0DD5F5}" type="datetimeFigureOut">
              <a:rPr lang="en-US" smtClean="0"/>
              <a:pPr/>
              <a:t>5/23/2016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3BF202-6D0B-4002-9B78-B82CCAE1A0C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0693944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B1DAE7-0C72-4F91-9207-6A305E0DD5F5}" type="datetimeFigureOut">
              <a:rPr lang="en-US" smtClean="0"/>
              <a:pPr/>
              <a:t>5/23/2016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3BF202-6D0B-4002-9B78-B82CCAE1A0C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7702663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B1DAE7-0C72-4F91-9207-6A305E0DD5F5}" type="datetimeFigureOut">
              <a:rPr lang="en-US" smtClean="0"/>
              <a:pPr/>
              <a:t>5/23/2016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3BF202-6D0B-4002-9B78-B82CCAE1A0C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5487508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B1DAE7-0C72-4F91-9207-6A305E0DD5F5}" type="datetimeFigureOut">
              <a:rPr lang="en-US" smtClean="0"/>
              <a:pPr/>
              <a:t>5/23/2016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3BF202-6D0B-4002-9B78-B82CCAE1A0C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0654073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B1DAE7-0C72-4F91-9207-6A305E0DD5F5}" type="datetimeFigureOut">
              <a:rPr lang="en-US" smtClean="0"/>
              <a:pPr/>
              <a:t>5/23/2016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3BF202-6D0B-4002-9B78-B82CCAE1A0C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1067027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B1DAE7-0C72-4F91-9207-6A305E0DD5F5}" type="datetimeFigureOut">
              <a:rPr lang="en-US" smtClean="0"/>
              <a:pPr/>
              <a:t>5/23/2016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3BF202-6D0B-4002-9B78-B82CCAE1A0C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741359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B1DAE7-0C72-4F91-9207-6A305E0DD5F5}" type="datetimeFigureOut">
              <a:rPr lang="en-US" smtClean="0"/>
              <a:pPr/>
              <a:t>5/23/2016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3BF202-6D0B-4002-9B78-B82CCAE1A0C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1952646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B1DAE7-0C72-4F91-9207-6A305E0DD5F5}" type="datetimeFigureOut">
              <a:rPr lang="en-US" smtClean="0"/>
              <a:pPr/>
              <a:t>5/23/2016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3BF202-6D0B-4002-9B78-B82CCAE1A0C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7812368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B1DAE7-0C72-4F91-9207-6A305E0DD5F5}" type="datetimeFigureOut">
              <a:rPr lang="en-US" smtClean="0"/>
              <a:pPr/>
              <a:t>5/23/2016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3BF202-6D0B-4002-9B78-B82CCAE1A0C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2442039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B1DAE7-0C72-4F91-9207-6A305E0DD5F5}" type="datetimeFigureOut">
              <a:rPr lang="en-US" smtClean="0"/>
              <a:pPr/>
              <a:t>5/23/2016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3BF202-6D0B-4002-9B78-B82CCAE1A0C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9518484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B1DAE7-0C72-4F91-9207-6A305E0DD5F5}" type="datetimeFigureOut">
              <a:rPr lang="en-US" smtClean="0"/>
              <a:pPr/>
              <a:t>5/23/2016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3BF202-6D0B-4002-9B78-B82CCAE1A0C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4272580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B1DAE7-0C72-4F91-9207-6A305E0DD5F5}" type="datetimeFigureOut">
              <a:rPr lang="en-US" smtClean="0"/>
              <a:pPr/>
              <a:t>5/23/2016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23BF202-6D0B-4002-9B78-B82CCAE1A0C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6274198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Way forward on latency reduction for TDD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ZTE, CMCC, Ericsson, CATT, Sharp, </a:t>
            </a:r>
            <a:r>
              <a:rPr lang="en-US" dirty="0" err="1" smtClean="0"/>
              <a:t>DoCoMo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7523731" y="260648"/>
            <a:ext cx="124425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R1-165547</a:t>
            </a:r>
          </a:p>
          <a:p>
            <a:r>
              <a:rPr lang="en-US" dirty="0" smtClean="0"/>
              <a:t>AI. 6.2.10.3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323528" y="260648"/>
            <a:ext cx="480131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3GPP TSG RAN WG1 Meeting #85		</a:t>
            </a:r>
          </a:p>
          <a:p>
            <a:r>
              <a:rPr lang="en-US" dirty="0" smtClean="0"/>
              <a:t>Nanjing, China 23rd - 27th May 2016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4172249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Shortened TTI is also supported for TDD </a:t>
            </a:r>
            <a:r>
              <a:rPr lang="en-US" smtClean="0"/>
              <a:t>to </a:t>
            </a:r>
            <a:r>
              <a:rPr lang="en-US" smtClean="0"/>
              <a:t>reduce </a:t>
            </a:r>
            <a:r>
              <a:rPr lang="en-US" dirty="0" smtClean="0"/>
              <a:t>the U-plane latency</a:t>
            </a:r>
          </a:p>
          <a:p>
            <a:pPr lvl="1"/>
            <a:r>
              <a:rPr lang="en-US" dirty="0" smtClean="0"/>
              <a:t>FFS on the set of supported TTI lengths</a:t>
            </a:r>
          </a:p>
          <a:p>
            <a:pPr>
              <a:buNone/>
            </a:pP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29183632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358</TotalTime>
  <Words>50</Words>
  <Application>Microsoft Office PowerPoint</Application>
  <PresentationFormat>On-screen Show (4:3)</PresentationFormat>
  <Paragraphs>9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Way forward on latency reduction for TDD</vt:lpstr>
      <vt:lpstr>Proposal</vt:lpstr>
    </vt:vector>
  </TitlesOfParts>
  <Company>Ericsson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latency reduction for TDD</dc:title>
  <dc:creator>左志松10020442</dc:creator>
  <cp:lastModifiedBy>Polarbear</cp:lastModifiedBy>
  <cp:revision>13</cp:revision>
  <dcterms:created xsi:type="dcterms:W3CDTF">2016-05-19T19:24:15Z</dcterms:created>
  <dcterms:modified xsi:type="dcterms:W3CDTF">2016-05-23T09:56:52Z</dcterms:modified>
</cp:coreProperties>
</file>