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588" y="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9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1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39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068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4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442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103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8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43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995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2D6E-5284-4C02-882B-ADD7BACF7B26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C6693-DF93-4BDD-96F0-9E46090A2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Signaling of UL Channel Access Parameters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Huawei, HiSilicon 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227888" y="500063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R1-16xxxx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500063"/>
            <a:ext cx="4737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3GPP TSG RAN WG1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Meeting #84bis</a:t>
            </a:r>
            <a:endParaRPr lang="en-US" altLang="ja-JP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Busan, Korea, April 11–15, 2016</a:t>
            </a:r>
            <a:endParaRPr lang="en-US" altLang="zh-CN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Agenda item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7.3.1.5</a:t>
            </a:r>
            <a:endParaRPr lang="ja-JP" altLang="en-US" sz="2000" b="1" dirty="0"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21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/>
              <a:t>The LAA UL LBT parameters can be signaled </a:t>
            </a:r>
            <a:r>
              <a:rPr lang="en-US" dirty="0" smtClean="0"/>
              <a:t>dynamically to </a:t>
            </a:r>
            <a:r>
              <a:rPr lang="en-US" dirty="0" smtClean="0"/>
              <a:t>UEs. </a:t>
            </a:r>
            <a:endParaRPr lang="sv-SE" sz="4000" dirty="0"/>
          </a:p>
          <a:p>
            <a:pPr lvl="0"/>
            <a:r>
              <a:rPr lang="en-US" dirty="0"/>
              <a:t>The signaling of UL LBT </a:t>
            </a:r>
            <a:r>
              <a:rPr lang="en-US" dirty="0" smtClean="0"/>
              <a:t>parameters </a:t>
            </a:r>
            <a:r>
              <a:rPr lang="en-US" dirty="0" smtClean="0"/>
              <a:t>can include the following information:</a:t>
            </a:r>
            <a:endParaRPr lang="sv-SE" sz="4000" dirty="0"/>
          </a:p>
          <a:p>
            <a:pPr lvl="1"/>
            <a:r>
              <a:rPr lang="en-US" dirty="0"/>
              <a:t>LBT option to </a:t>
            </a:r>
            <a:r>
              <a:rPr lang="en-US" dirty="0" smtClean="0"/>
              <a:t>use</a:t>
            </a:r>
            <a:endParaRPr lang="sv-SE" sz="3600" dirty="0"/>
          </a:p>
          <a:p>
            <a:pPr lvl="2"/>
            <a:r>
              <a:rPr lang="en-US" dirty="0" smtClean="0"/>
              <a:t>Option 1: LBT </a:t>
            </a:r>
            <a:r>
              <a:rPr lang="en-US" dirty="0"/>
              <a:t>based on Category 4 </a:t>
            </a:r>
            <a:endParaRPr lang="en-US" dirty="0" smtClean="0"/>
          </a:p>
          <a:p>
            <a:pPr lvl="2"/>
            <a:r>
              <a:rPr lang="en-US" dirty="0" smtClean="0"/>
              <a:t>Option 2: LBT </a:t>
            </a:r>
            <a:r>
              <a:rPr lang="en-US" dirty="0"/>
              <a:t>in a gap of duration 25 µs </a:t>
            </a:r>
            <a:endParaRPr lang="en-US" dirty="0" smtClean="0"/>
          </a:p>
          <a:p>
            <a:pPr lvl="2"/>
            <a:r>
              <a:rPr lang="en-GB" dirty="0" smtClean="0"/>
              <a:t>Option 3: No </a:t>
            </a:r>
            <a:r>
              <a:rPr lang="en-GB" dirty="0"/>
              <a:t>LBT with a gap of 16 </a:t>
            </a:r>
            <a:r>
              <a:rPr lang="en-US" dirty="0" smtClean="0"/>
              <a:t>µs</a:t>
            </a:r>
          </a:p>
          <a:p>
            <a:pPr lvl="3"/>
            <a:r>
              <a:rPr lang="en-GB" dirty="0"/>
              <a:t>Note: Option 3 is targeted for transmissions with a gap of fixed duration of 16 </a:t>
            </a:r>
            <a:r>
              <a:rPr lang="en-US" dirty="0"/>
              <a:t>µs between the DL and UL transmission</a:t>
            </a:r>
            <a:r>
              <a:rPr lang="en-US" dirty="0" smtClean="0"/>
              <a:t>.</a:t>
            </a:r>
            <a:endParaRPr lang="sv-SE" dirty="0"/>
          </a:p>
          <a:p>
            <a:pPr lvl="1" hangingPunct="0"/>
            <a:r>
              <a:rPr lang="sv-SE" dirty="0" smtClean="0"/>
              <a:t>Change of LBT option</a:t>
            </a:r>
          </a:p>
          <a:p>
            <a:pPr lvl="1" hangingPunct="0"/>
            <a:r>
              <a:rPr lang="sv-SE" dirty="0" smtClean="0"/>
              <a:t>Start time of transmission</a:t>
            </a:r>
          </a:p>
          <a:p>
            <a:pPr lvl="2" hangingPunct="0"/>
            <a:r>
              <a:rPr lang="sv-SE" dirty="0" smtClean="0"/>
              <a:t>Note: This information does not necessarily requiring explicit signalling.</a:t>
            </a:r>
          </a:p>
          <a:p>
            <a:pPr hangingPunct="0"/>
            <a:r>
              <a:rPr lang="sv-SE" dirty="0"/>
              <a:t>FFS on other LBT parameters if needed</a:t>
            </a:r>
            <a:endParaRPr lang="en-GB" dirty="0" smtClean="0"/>
          </a:p>
          <a:p>
            <a:pPr hangingPunct="0"/>
            <a:r>
              <a:rPr lang="en-GB" dirty="0" smtClean="0"/>
              <a:t>FFS whether/how in </a:t>
            </a:r>
            <a:r>
              <a:rPr lang="en-GB" dirty="0"/>
              <a:t>the absence of new UL LBT parameters, UE </a:t>
            </a:r>
            <a:r>
              <a:rPr lang="en-GB" dirty="0" smtClean="0"/>
              <a:t>can assume </a:t>
            </a:r>
            <a:r>
              <a:rPr lang="en-GB" dirty="0"/>
              <a:t>the previously </a:t>
            </a:r>
            <a:r>
              <a:rPr lang="en-GB" dirty="0" smtClean="0"/>
              <a:t>signalled </a:t>
            </a:r>
            <a:r>
              <a:rPr lang="en-GB" dirty="0"/>
              <a:t>LBT parameters</a:t>
            </a:r>
            <a:r>
              <a:rPr lang="en-GB" dirty="0" smtClean="0"/>
              <a:t>.</a:t>
            </a:r>
            <a:endParaRPr lang="sv-SE" dirty="0" smtClean="0"/>
          </a:p>
          <a:p>
            <a:pPr hangingPunct="0"/>
            <a:endParaRPr lang="sv-SE" dirty="0" smtClean="0"/>
          </a:p>
          <a:p>
            <a:pPr hangingPunct="0"/>
            <a:r>
              <a:rPr lang="en-GB" dirty="0" smtClean="0"/>
              <a:t>Note: It </a:t>
            </a:r>
            <a:r>
              <a:rPr lang="en-GB" dirty="0"/>
              <a:t>is </a:t>
            </a:r>
            <a:r>
              <a:rPr lang="en-GB" dirty="0" smtClean="0"/>
              <a:t>the </a:t>
            </a:r>
            <a:r>
              <a:rPr lang="en-GB" dirty="0" err="1"/>
              <a:t>eNB’s</a:t>
            </a:r>
            <a:r>
              <a:rPr lang="en-GB" dirty="0"/>
              <a:t> responsibility to ensure that channel access requirements are </a:t>
            </a:r>
            <a:r>
              <a:rPr lang="en-GB" dirty="0" smtClean="0"/>
              <a:t>fulfilled in case of option 2 and 3.</a:t>
            </a:r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54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184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Signaling of UL Channel Access Parameters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19</cp:revision>
  <dcterms:created xsi:type="dcterms:W3CDTF">2016-04-12T03:07:34Z</dcterms:created>
  <dcterms:modified xsi:type="dcterms:W3CDTF">2016-04-12T11:03:47Z</dcterms:modified>
</cp:coreProperties>
</file>