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9" r:id="rId6"/>
    <p:sldId id="287" r:id="rId7"/>
    <p:sldId id="288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1614C-0606-4AC2-B5A3-8CF1530C91C3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820A9-9EF7-4DE1-97B1-2370A84983C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C7EC7-A0E1-4F51-A70D-D0CAD0C9B8B4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543E0-4FB5-4BAC-91DE-A12D6C6F99E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84AFA-7F65-4243-A11F-6587DD7467FD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54712-8300-4942-A4C0-1D7373184B7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01340-123C-41F3-9B84-EEAA2B3ACD7B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FFE3C-23B6-4542-BF7D-166E1D07C0D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AA3C9-C687-4F48-9B8F-618A1BC43DF6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6B4EA-6576-45A9-AA2C-DDBCDC26DBA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D1BF4-7C6C-4CA0-8270-B141375426C2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27A43-7BB4-4E81-AD1E-BD3A676D49A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67FF-D4E7-47E4-A2AB-EDC0AAEEA432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B48C7-F1D1-470A-AD1A-387AD2EC49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A9AC1-1E2E-4244-BC58-A23189E419AC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BD773-9EF2-4322-86E8-63EAD2BE07D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07BC8-7F5C-4DD8-AB6A-8DFC8C3DF583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4EC13-E955-47C4-98B3-1B6225857C4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523F1-B2F3-4724-A886-B4DC2C615CA9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1BD36-E9CF-4377-9BC3-2A9A0032AE5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D4C7F-7134-471D-A6D4-3398CBD65C87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C219-BA1F-4A97-997F-52D9809EC97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Gulim" panose="020B0600000101010101" pitchFamily="34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92F070E-E065-4CA2-9310-B0E51D213990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Gulim" pitchFamily="34" charset="-127"/>
              </a:defRPr>
            </a:lvl1pPr>
          </a:lstStyle>
          <a:p>
            <a:pPr>
              <a:defRPr/>
            </a:pPr>
            <a:fld id="{A1140969-00EE-4C3F-AAEF-F161DD54A53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511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smtClean="0"/>
              <a:t>WF on the possible use of FD-MIMO with LAA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532313"/>
            <a:ext cx="7239000" cy="1411287"/>
          </a:xfrm>
        </p:spPr>
        <p:txBody>
          <a:bodyPr/>
          <a:lstStyle/>
          <a:p>
            <a:pPr eaLnBrk="1" hangingPunct="1"/>
            <a:r>
              <a:rPr lang="en-US" altLang="ko-KR" dirty="0" err="1" smtClean="0">
                <a:solidFill>
                  <a:schemeClr val="tx1"/>
                </a:solidFill>
              </a:rPr>
              <a:t>Mediatek</a:t>
            </a:r>
            <a:r>
              <a:rPr lang="en-US" altLang="ko-KR" dirty="0" smtClean="0">
                <a:solidFill>
                  <a:schemeClr val="tx1"/>
                </a:solidFill>
              </a:rPr>
              <a:t>, Broadcom, </a:t>
            </a:r>
            <a:r>
              <a:rPr lang="en-US" altLang="ko-KR" dirty="0" err="1" smtClean="0">
                <a:solidFill>
                  <a:schemeClr val="tx1"/>
                </a:solidFill>
              </a:rPr>
              <a:t>Cablelabs</a:t>
            </a:r>
            <a:endParaRPr lang="en-US" altLang="ko-KR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458788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#83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57658</a:t>
            </a:r>
            <a:endParaRPr lang="en-US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US" altLang="en-US" sz="2000" b="1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Anaheim, USA, 15th - 22th November 2015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ko-KR"/>
              <a:t>Agenda item: 6.2.3.1</a:t>
            </a:r>
          </a:p>
          <a:p>
            <a:pPr eaLnBrk="1" hangingPunct="1"/>
            <a:r>
              <a:rPr lang="en-US" altLang="ko-KR"/>
              <a:t>Document for decision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br>
              <a:rPr lang="en-US" dirty="0" smtClean="0"/>
            </a:br>
            <a:r>
              <a:rPr lang="en-US" dirty="0" smtClean="0"/>
              <a:t>Agreements from RAN1 #82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u="sng" dirty="0" smtClean="0"/>
              <a:t>Agreements:</a:t>
            </a:r>
            <a:endParaRPr lang="en-US" sz="1400" dirty="0" smtClean="0"/>
          </a:p>
          <a:p>
            <a:pPr lvl="0"/>
            <a:r>
              <a:rPr lang="en-GB" sz="1400" dirty="0" smtClean="0"/>
              <a:t>RAN1 shall identify adaptation rules for LAA to adaptively lower the maximum energy detection threshold to ensure co-existence with other RATs including Wi-Fi and good performance of LAA</a:t>
            </a:r>
            <a:endParaRPr lang="en-US" sz="1400" dirty="0" smtClean="0"/>
          </a:p>
          <a:p>
            <a:pPr lvl="1"/>
            <a:r>
              <a:rPr lang="en-GB" sz="1400" dirty="0" smtClean="0"/>
              <a:t>Technologies that ensure co-existence with other RATs including Wi-Fi, using alternative means not requiring lowering of the maximum energy detection threshold, are not precluded.</a:t>
            </a:r>
            <a:endParaRPr lang="en-US" sz="1400" dirty="0" smtClean="0"/>
          </a:p>
          <a:p>
            <a:pPr lvl="0"/>
            <a:r>
              <a:rPr lang="en-GB" sz="1400" dirty="0" smtClean="0"/>
              <a:t>At least the following shall be considered in defining the adaptation rules of the maximum energy detection threshold:</a:t>
            </a:r>
            <a:endParaRPr lang="en-US" sz="1400" dirty="0" smtClean="0"/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Antenna gain and number of transmit antennas</a:t>
            </a:r>
          </a:p>
          <a:p>
            <a:pPr lvl="1"/>
            <a:r>
              <a:rPr lang="en-US" sz="1400" dirty="0" smtClean="0"/>
              <a:t>Coexistence with LAA in absence of other RATs including Wi-Fi</a:t>
            </a:r>
          </a:p>
          <a:p>
            <a:pPr lvl="1"/>
            <a:r>
              <a:rPr lang="en-GB" sz="1400" dirty="0" smtClean="0"/>
              <a:t>The maximum rated EIRP of the LAA transmission point within unlicensed band</a:t>
            </a:r>
            <a:endParaRPr lang="en-US" sz="1400" dirty="0" smtClean="0"/>
          </a:p>
          <a:p>
            <a:pPr lvl="1"/>
            <a:r>
              <a:rPr lang="en-GB" sz="1400" dirty="0" smtClean="0"/>
              <a:t>The maximum EIRP within the transmission burst following the LBT procedure </a:t>
            </a:r>
            <a:endParaRPr lang="en-US" sz="1400" dirty="0" smtClean="0"/>
          </a:p>
          <a:p>
            <a:pPr lvl="1"/>
            <a:r>
              <a:rPr lang="en-GB" sz="1400" dirty="0" smtClean="0"/>
              <a:t>The transmission bandwidth</a:t>
            </a:r>
            <a:endParaRPr lang="en-US" sz="1400" dirty="0" smtClean="0"/>
          </a:p>
          <a:p>
            <a:pPr lvl="1"/>
            <a:r>
              <a:rPr lang="en-GB" sz="1400" dirty="0" smtClean="0"/>
              <a:t>Measured ambient noise floor</a:t>
            </a:r>
            <a:endParaRPr lang="en-US" sz="1400" dirty="0" smtClean="0"/>
          </a:p>
          <a:p>
            <a:pPr lvl="1"/>
            <a:r>
              <a:rPr lang="en-GB" sz="1400" dirty="0" smtClean="0"/>
              <a:t>Deployment scenario: Indoor, outdoor</a:t>
            </a:r>
            <a:endParaRPr lang="en-US" sz="1400" dirty="0" smtClean="0"/>
          </a:p>
          <a:p>
            <a:pPr lvl="1"/>
            <a:r>
              <a:rPr lang="en-GB" sz="1400" dirty="0" smtClean="0"/>
              <a:t>Estimated Load on the operating channel</a:t>
            </a:r>
            <a:endParaRPr lang="en-US" sz="1400" dirty="0" smtClean="0"/>
          </a:p>
          <a:p>
            <a:pPr lvl="1"/>
            <a:r>
              <a:rPr lang="en-GB" sz="1400" dirty="0" smtClean="0"/>
              <a:t>Feasibility of the co-existence test</a:t>
            </a:r>
            <a:endParaRPr lang="en-US" sz="1400" dirty="0" smtClean="0"/>
          </a:p>
          <a:p>
            <a:pPr lvl="1"/>
            <a:r>
              <a:rPr lang="en-GB" sz="1400" dirty="0" smtClean="0"/>
              <a:t>Single global solution</a:t>
            </a:r>
            <a:endParaRPr lang="en-US" sz="1400" dirty="0" smtClean="0"/>
          </a:p>
          <a:p>
            <a:pPr lvl="0"/>
            <a:r>
              <a:rPr lang="en-GB" sz="1400" dirty="0" smtClean="0"/>
              <a:t>In regions and bands/sub-bands without regulations, define an upper bound for the maximum energy detection threshold taking into consideration</a:t>
            </a:r>
            <a:endParaRPr lang="en-US" sz="1400" dirty="0" smtClean="0"/>
          </a:p>
          <a:p>
            <a:pPr lvl="1"/>
            <a:r>
              <a:rPr lang="en-GB" sz="1400" dirty="0" smtClean="0"/>
              <a:t>May be based on bandwidth and presence of other RATs</a:t>
            </a:r>
            <a:endParaRPr lang="en-US" sz="1400" dirty="0" smtClean="0"/>
          </a:p>
          <a:p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381000" y="503238"/>
            <a:ext cx="8305800" cy="715962"/>
          </a:xfrm>
        </p:spPr>
        <p:txBody>
          <a:bodyPr/>
          <a:lstStyle/>
          <a:p>
            <a:r>
              <a:rPr lang="en-US" altLang="ko-KR" dirty="0" smtClean="0"/>
              <a:t>Background</a:t>
            </a:r>
            <a:r>
              <a:rPr lang="en-US" altLang="ko-KR" sz="2800" dirty="0" smtClean="0"/>
              <a:t> </a:t>
            </a:r>
            <a:br>
              <a:rPr lang="en-US" altLang="ko-KR" sz="2800" dirty="0" smtClean="0"/>
            </a:br>
            <a:r>
              <a:rPr lang="en-US" altLang="ko-KR" sz="2800" dirty="0" smtClean="0"/>
              <a:t> </a:t>
            </a:r>
            <a:endParaRPr lang="ko-KR" altLang="en-US" sz="3200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67200"/>
          </a:xfrm>
        </p:spPr>
        <p:txBody>
          <a:bodyPr/>
          <a:lstStyle/>
          <a:p>
            <a:r>
              <a:rPr lang="en-US" altLang="en-US" sz="2000" dirty="0" smtClean="0"/>
              <a:t>In RAN1 #82bis, in the context of CSI signaling discussion, whether FD-MIMO related signaling can be used  in LAA was discussed. 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The use of FD-MIMO can worsen the hidden node problem.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Typically RTS/CTS is used to handle the hidden node problem.</a:t>
            </a:r>
          </a:p>
          <a:p>
            <a:pPr lvl="1"/>
            <a:r>
              <a:rPr lang="en-US" altLang="en-US" sz="1600" dirty="0" smtClean="0"/>
              <a:t>There won’t be a RTS/CTS like solution in Rel-13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Analysis is provided in the contribution embedded below.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066800" y="4953000"/>
          <a:ext cx="1155700" cy="685800"/>
        </p:xfrm>
        <a:graphic>
          <a:graphicData uri="http://schemas.openxmlformats.org/presentationml/2006/ole">
            <p:oleObj spid="_x0000_s1026" name="Packager Shell Object" showAsIcon="1" r:id="rId3" imgW="115596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z="2400" smtClean="0"/>
              <a:t> </a:t>
            </a:r>
          </a:p>
          <a:p>
            <a:pPr>
              <a:buFont typeface="Arial" charset="0"/>
              <a:buNone/>
            </a:pPr>
            <a:r>
              <a:rPr lang="en-US" sz="2400" smtClean="0"/>
              <a:t>In Rel-13, FD-MIMO cannot be operated with LAA.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5F4C15-9666-41C4-9FC8-5949F5BE58C2}">
  <ds:schemaRefs>
    <ds:schemaRef ds:uri="http://schemas.microsoft.com/office/2006/metadata/propertie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6017</TotalTime>
  <Words>279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Packager Shell Object</vt:lpstr>
      <vt:lpstr>WF on the possible use of FD-MIMO with LAA</vt:lpstr>
      <vt:lpstr>Background Agreements from RAN1 #82</vt:lpstr>
      <vt:lpstr>Background   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Yang</cp:lastModifiedBy>
  <cp:revision>430</cp:revision>
  <dcterms:created xsi:type="dcterms:W3CDTF">2006-08-16T00:00:00Z</dcterms:created>
  <dcterms:modified xsi:type="dcterms:W3CDTF">2015-11-18T02:03:28Z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</Properties>
</file>