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>
        <p:scale>
          <a:sx n="75" d="100"/>
          <a:sy n="75" d="100"/>
        </p:scale>
        <p:origin x="-161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Proposals for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Downlink Design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</a:t>
            </a:r>
            <a:r>
              <a:rPr lang="en-US" dirty="0" smtClean="0">
                <a:solidFill>
                  <a:schemeClr val="tx1"/>
                </a:solidFill>
              </a:rPr>
              <a:t>u-</a:t>
            </a:r>
            <a:r>
              <a:rPr lang="en-US" dirty="0" err="1" smtClean="0">
                <a:solidFill>
                  <a:schemeClr val="tx1"/>
                </a:solidFill>
              </a:rPr>
              <a:t>blox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R1-157657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3475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November 15-22, 2015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6.2.6.2.2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628800"/>
            <a:ext cx="8363272" cy="4248472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i="1" dirty="0" smtClean="0"/>
              <a:t>TBCC is used for NB-</a:t>
            </a:r>
            <a:r>
              <a:rPr lang="en-US" altLang="zh-CN" i="1" dirty="0" err="1" smtClean="0"/>
              <a:t>IoT</a:t>
            </a:r>
            <a:r>
              <a:rPr lang="en-US" altLang="zh-CN" i="1" dirty="0" smtClean="0"/>
              <a:t> downlink control channel and downlink data channel.</a:t>
            </a:r>
            <a:endParaRPr lang="zh-CN" altLang="zh-CN" i="1" dirty="0" smtClean="0"/>
          </a:p>
          <a:p>
            <a:r>
              <a:rPr lang="en-US" altLang="zh-CN" i="1" dirty="0" smtClean="0"/>
              <a:t>Master system information (MIB) and secondary system information (SIB) are supported</a:t>
            </a:r>
          </a:p>
          <a:p>
            <a:pPr lvl="1"/>
            <a:r>
              <a:rPr lang="en-US" altLang="zh-CN" i="1" dirty="0" smtClean="0"/>
              <a:t>MIB is carried by NB-PBCH</a:t>
            </a:r>
          </a:p>
          <a:p>
            <a:pPr lvl="1"/>
            <a:r>
              <a:rPr lang="en-US" altLang="zh-CN" i="1" dirty="0" smtClean="0"/>
              <a:t>SIB is carried by NB-PDSCH.</a:t>
            </a:r>
            <a:endParaRPr lang="zh-CN" altLang="zh-CN" i="1" dirty="0" smtClean="0"/>
          </a:p>
          <a:p>
            <a:r>
              <a:rPr lang="en-US" altLang="zh-CN" i="1" dirty="0" smtClean="0"/>
              <a:t>Frequency domain multiplexing of NB-PDSCH for different UEs is supported.</a:t>
            </a:r>
          </a:p>
          <a:p>
            <a:pPr lvl="0"/>
            <a:r>
              <a:rPr lang="en-US" altLang="zh-CN" i="1" dirty="0" smtClean="0"/>
              <a:t>CP length for DL:</a:t>
            </a:r>
          </a:p>
          <a:p>
            <a:pPr lvl="1"/>
            <a:r>
              <a:rPr lang="en-US" altLang="zh-CN" i="1" dirty="0" smtClean="0"/>
              <a:t>Alt-1: Normal CP only</a:t>
            </a:r>
          </a:p>
          <a:p>
            <a:pPr lvl="1"/>
            <a:r>
              <a:rPr lang="en-US" altLang="zh-CN" i="1" dirty="0" smtClean="0"/>
              <a:t>Alt-2: Both normal CP and extended CP are supported</a:t>
            </a:r>
          </a:p>
          <a:p>
            <a:pPr lvl="1"/>
            <a:r>
              <a:rPr lang="en-US" altLang="zh-CN" i="1" smtClean="0"/>
              <a:t>Down selection between Alt-1 and Alt-2</a:t>
            </a:r>
          </a:p>
          <a:p>
            <a:pPr>
              <a:buNone/>
            </a:pPr>
            <a:endParaRPr lang="en-US" altLang="zh-CN" i="1" dirty="0" smtClean="0"/>
          </a:p>
          <a:p>
            <a:endParaRPr lang="zh-CN" altLang="zh-CN" i="1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3221</TotalTime>
  <Words>105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Proposals for NB-IoT Downlink Design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Matthew Webb2</cp:lastModifiedBy>
  <cp:revision>228</cp:revision>
  <dcterms:created xsi:type="dcterms:W3CDTF">2015-04-22T00:12:23Z</dcterms:created>
  <dcterms:modified xsi:type="dcterms:W3CDTF">2015-11-18T02:19:28Z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(4)JRjitij1dr8hiJIlw9bob+ySmibzCW0F/rTHBKkAZMSNwnhuRhcLyLGcwfd4u/ANtHZXyTIV
Zsve38g/UsJrnnd1KQQttoAazk9WlhvzDbTLVMLsjkafr1lvcZfnWbLDeZu+pfZFeQEMFJzU
/VF4TQZxMBnoX5RILiDLtWL5ToGWBcn0eVDUp15DeF/88UFb/ccqAUkeu96gaZR9ykJUikUl
qgBXCb/b8V27Iujl4f</vt:lpwstr>
  </property>
  <property fmtid="{D5CDD505-2E9C-101B-9397-08002B2CF9AE}" pid="4" name="_new_ms_pID_725431">
    <vt:lpwstr>EE73QiLJSkBYNU4Bx3LYW3wXRyMTOfMZUKpfFKj+ART7I1fwLVjT1L
Esm3E+qQaxQD4Qy7C+1j7RMaJwGW782bNJyfFVzWePSUOTGHfgMOzNy27L8TNSuVMFUtrpOK
DKggFXy879yKFRf6bGywBL8FJJ2fGFSD6RoXRfzeQ1k9qyQNYKn5j6JX1WWW6tsB+9e6nwIP
A3ODI8UOReJZXP9rxWybou3wYgi03OWWgcv8</vt:lpwstr>
  </property>
  <property fmtid="{D5CDD505-2E9C-101B-9397-08002B2CF9AE}" pid="5" name="_new_ms_pID_725432">
    <vt:lpwstr>tSxnjt+oth1CIBnlrsJ2ZIt3J1HoF8PI+L4n
CjhjTXT4Mtrx0esoRmO00NmB2UMpAqmbSCt8LDwenfGwUpmXqPGDUl8gxnKb37Iwl9ySRzQM
DV8N1OoPuEkbAvtRJE8JTHdNoVGYvlOwMNhDIDmP+d5clOlO2u0ggPOqJTprHsr+Upt9pFVN
UpXG9MKd27RoanBa+0TDop/3wqHro7Hi3G5kS2yIzdwp/xxjEZqk1c</vt:lpwstr>
  </property>
  <property fmtid="{D5CDD505-2E9C-101B-9397-08002B2CF9AE}" pid="6" name="_new_ms_pID_725433">
    <vt:lpwstr>OVsh0zG0+rlItUy5Cv
Fw1pKQ==</vt:lpwstr>
  </property>
  <property fmtid="{D5CDD505-2E9C-101B-9397-08002B2CF9AE}" pid="7" name="sflag">
    <vt:lpwstr>1447813159</vt:lpwstr>
  </property>
</Properties>
</file>