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9" r:id="rId3"/>
    <p:sldId id="271" r:id="rId4"/>
    <p:sldId id="27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127" d="100"/>
          <a:sy n="127" d="100"/>
        </p:scale>
        <p:origin x="-187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UE-reported RSSI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Samsung</a:t>
            </a:r>
            <a:r>
              <a:rPr kumimoji="1" lang="en-US" altLang="ja-JP" smtClean="0"/>
              <a:t>, </a:t>
            </a:r>
            <a:r>
              <a:rPr lang="en-US" altLang="ja-JP" smtClean="0"/>
              <a:t>Intel, …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83 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57621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Anaheim, USA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November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6.2.3.2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-18785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001419"/>
          </a:xfrm>
        </p:spPr>
        <p:txBody>
          <a:bodyPr>
            <a:normAutofit fontScale="92500" lnSpcReduction="20000"/>
          </a:bodyPr>
          <a:lstStyle/>
          <a:p>
            <a:r>
              <a:rPr lang="en-US" altLang="ja-JP" sz="2400" dirty="0" smtClean="0"/>
              <a:t>Agreements in RAN2#91bis:</a:t>
            </a:r>
          </a:p>
          <a:p>
            <a:pPr marL="457200" lvl="1" indent="0">
              <a:buNone/>
            </a:pPr>
            <a:r>
              <a:rPr lang="en-GB" sz="2000" dirty="0" smtClean="0"/>
              <a:t>1</a:t>
            </a:r>
            <a:r>
              <a:rPr lang="en-GB" sz="2000" dirty="0"/>
              <a:t>:	Average RSSI over a L3 averaging window is a mean of all measurements from L1.</a:t>
            </a:r>
            <a:endParaRPr lang="en-US" sz="2000" dirty="0"/>
          </a:p>
          <a:p>
            <a:pPr marL="457200" lvl="1" indent="0">
              <a:buNone/>
            </a:pPr>
            <a:r>
              <a:rPr lang="en-GB" sz="2000" dirty="0"/>
              <a:t>1a	Channel occupancy is calculated over the same L3 averaging window.</a:t>
            </a:r>
            <a:endParaRPr lang="en-US" sz="2000" dirty="0"/>
          </a:p>
          <a:p>
            <a:pPr marL="457200" lvl="1" indent="0">
              <a:buNone/>
            </a:pPr>
            <a:r>
              <a:rPr lang="en-GB" sz="2000" dirty="0"/>
              <a:t>1b	UE always reports both Average RSSI and Channel occupancy together.</a:t>
            </a:r>
            <a:endParaRPr lang="en-US" sz="2000" dirty="0"/>
          </a:p>
          <a:p>
            <a:pPr marL="457200" lvl="1" indent="0">
              <a:buNone/>
            </a:pPr>
            <a:r>
              <a:rPr lang="en-GB" sz="2000" dirty="0"/>
              <a:t>2	Timing configuration for average RSSI measurement and channel occupancy are the same.</a:t>
            </a:r>
            <a:endParaRPr lang="en-US" sz="2000" dirty="0"/>
          </a:p>
          <a:p>
            <a:pPr marL="457200" lvl="1" indent="0">
              <a:buNone/>
            </a:pPr>
            <a:r>
              <a:rPr lang="en-GB" sz="2000" dirty="0" smtClean="0"/>
              <a:t>FFS </a:t>
            </a:r>
            <a:r>
              <a:rPr lang="en-GB" sz="2000" dirty="0"/>
              <a:t>Whether the channel occupancy is calculated on the same L1 samples used for average RSSI or whether more frequent L1 samples are used.</a:t>
            </a:r>
            <a:endParaRPr lang="en-US" sz="2000" dirty="0"/>
          </a:p>
          <a:p>
            <a:endParaRPr lang="ja-JP" altLang="ja-JP" sz="2400" dirty="0" smtClean="0"/>
          </a:p>
          <a:p>
            <a:pPr marL="0" indent="0">
              <a:buNone/>
            </a:pPr>
            <a:r>
              <a:rPr lang="en-US" altLang="ja-JP" sz="2400" dirty="0" smtClean="0"/>
              <a:t>Discussion point:</a:t>
            </a:r>
          </a:p>
          <a:p>
            <a:r>
              <a:rPr lang="en-GB" sz="2400" dirty="0" smtClean="0"/>
              <a:t>L1 </a:t>
            </a:r>
            <a:r>
              <a:rPr lang="en-GB" sz="2400" dirty="0"/>
              <a:t>provides a single RSSI </a:t>
            </a:r>
            <a:r>
              <a:rPr lang="en-GB" sz="2400" dirty="0" smtClean="0"/>
              <a:t>sample value </a:t>
            </a:r>
            <a:r>
              <a:rPr lang="en-GB" sz="2400" dirty="0"/>
              <a:t>for </a:t>
            </a:r>
            <a:r>
              <a:rPr lang="en-GB" sz="2400" dirty="0" smtClean="0"/>
              <a:t>every </a:t>
            </a:r>
            <a:r>
              <a:rPr lang="en-GB" sz="2400" dirty="0"/>
              <a:t>“</a:t>
            </a:r>
            <a:r>
              <a:rPr lang="en-US" sz="2400" dirty="0"/>
              <a:t>L1 averaging duration of UE-reported RSSI measurement” in a “Measurement duration of UE-reported RSSI measurement”</a:t>
            </a:r>
          </a:p>
          <a:p>
            <a:r>
              <a:rPr lang="en-GB" sz="2400" dirty="0"/>
              <a:t>How many L1 samples are utilized for constructing the </a:t>
            </a:r>
            <a:r>
              <a:rPr lang="en-GB" sz="2400" dirty="0" smtClean="0"/>
              <a:t>metrics </a:t>
            </a:r>
            <a:r>
              <a:rPr lang="en-GB" sz="2400" dirty="0"/>
              <a:t>depends on how the L3 filtering window is applied across multiple measurement durations </a:t>
            </a:r>
            <a:endParaRPr lang="en-US" sz="2400" dirty="0"/>
          </a:p>
          <a:p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815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10"/>
            <a:ext cx="8229600" cy="778098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568952" cy="5688632"/>
          </a:xfrm>
        </p:spPr>
        <p:txBody>
          <a:bodyPr>
            <a:normAutofit/>
          </a:bodyPr>
          <a:lstStyle/>
          <a:p>
            <a:r>
              <a:rPr lang="en-GB" sz="2400" dirty="0" smtClean="0"/>
              <a:t>The </a:t>
            </a:r>
            <a:r>
              <a:rPr lang="en-US" sz="2400" dirty="0" smtClean="0"/>
              <a:t>relationship </a:t>
            </a:r>
            <a:r>
              <a:rPr lang="en-US" sz="2400" dirty="0"/>
              <a:t>between L1 samples and a L3 window </a:t>
            </a:r>
            <a:r>
              <a:rPr lang="en-GB" sz="2400" dirty="0" smtClean="0"/>
              <a:t>for </a:t>
            </a:r>
            <a:r>
              <a:rPr lang="en-GB" sz="2400" dirty="0"/>
              <a:t>constructing average RSSI and channel </a:t>
            </a:r>
            <a:r>
              <a:rPr lang="en-GB" sz="2400" smtClean="0"/>
              <a:t>occupancy is as </a:t>
            </a:r>
            <a:r>
              <a:rPr lang="en-GB" sz="2400" dirty="0" smtClean="0"/>
              <a:t>follows</a:t>
            </a:r>
            <a:r>
              <a:rPr lang="en-US" sz="2400" dirty="0" smtClean="0"/>
              <a:t>: </a:t>
            </a:r>
            <a:endParaRPr lang="en-US" sz="2400" dirty="0"/>
          </a:p>
          <a:p>
            <a:pPr lvl="1"/>
            <a:r>
              <a:rPr lang="en-US" sz="1800" dirty="0" smtClean="0"/>
              <a:t>For </a:t>
            </a:r>
            <a:r>
              <a:rPr lang="en-US" sz="1800" b="1" dirty="0" smtClean="0"/>
              <a:t>Average RSSI, </a:t>
            </a:r>
            <a:r>
              <a:rPr lang="en-US" sz="1800" dirty="0" smtClean="0"/>
              <a:t>L3 </a:t>
            </a:r>
            <a:r>
              <a:rPr lang="en-US" sz="1800" dirty="0"/>
              <a:t>filtering </a:t>
            </a:r>
            <a:r>
              <a:rPr lang="en-US" sz="1800" dirty="0" smtClean="0"/>
              <a:t>can </a:t>
            </a:r>
            <a:r>
              <a:rPr lang="en-US" sz="1800" dirty="0"/>
              <a:t>be applied </a:t>
            </a:r>
            <a:r>
              <a:rPr lang="en-US" sz="1800" dirty="0" smtClean="0"/>
              <a:t>and a single value is provided based on an average of all L1 averaging durations in every measurement duration within the L3 window</a:t>
            </a:r>
          </a:p>
          <a:p>
            <a:pPr lvl="1"/>
            <a:r>
              <a:rPr lang="en-GB" sz="1800" dirty="0" smtClean="0"/>
              <a:t>For </a:t>
            </a:r>
            <a:r>
              <a:rPr lang="en-GB" sz="1800" b="1" dirty="0" smtClean="0"/>
              <a:t>Channel Occupancy</a:t>
            </a:r>
            <a:r>
              <a:rPr lang="en-GB" sz="1800" b="1" dirty="0"/>
              <a:t>,</a:t>
            </a:r>
            <a:r>
              <a:rPr lang="en-GB" sz="1800" dirty="0" smtClean="0"/>
              <a:t> </a:t>
            </a:r>
            <a:r>
              <a:rPr lang="en-GB" sz="1800" dirty="0"/>
              <a:t>n</a:t>
            </a:r>
            <a:r>
              <a:rPr lang="en-GB" sz="1800" dirty="0" smtClean="0"/>
              <a:t>o L3 filtering is applied, i.e. </a:t>
            </a:r>
            <a:r>
              <a:rPr lang="en-US" sz="1800" dirty="0" smtClean="0"/>
              <a:t>each </a:t>
            </a:r>
            <a:r>
              <a:rPr lang="en-US" sz="1800" dirty="0"/>
              <a:t>L1 </a:t>
            </a:r>
            <a:r>
              <a:rPr lang="en-US" sz="1800" dirty="0" smtClean="0"/>
              <a:t>averaging duration is </a:t>
            </a:r>
            <a:r>
              <a:rPr lang="en-US" sz="1800" dirty="0"/>
              <a:t>individually compared against the configured threshold to compute a single channel occupancy percentage over the multiple measurement durations within the </a:t>
            </a:r>
            <a:r>
              <a:rPr lang="en-US" sz="1800" dirty="0" smtClean="0"/>
              <a:t>window</a:t>
            </a:r>
            <a:endParaRPr lang="en-US" sz="1800" dirty="0"/>
          </a:p>
          <a:p>
            <a:pPr lvl="2"/>
            <a:r>
              <a:rPr lang="en-GB" sz="1800" dirty="0" smtClean="0"/>
              <a:t>Metric </a:t>
            </a:r>
            <a:r>
              <a:rPr lang="en-GB" sz="1800" dirty="0"/>
              <a:t>definition:</a:t>
            </a:r>
            <a:r>
              <a:rPr lang="en-US" sz="1800" dirty="0"/>
              <a:t> </a:t>
            </a:r>
            <a:r>
              <a:rPr lang="en-GB" sz="1800" dirty="0"/>
              <a:t>% of L1 averaging durations &gt; </a:t>
            </a:r>
            <a:r>
              <a:rPr lang="en-GB" sz="1800" i="1" dirty="0" err="1"/>
              <a:t>RSSI_Thresh</a:t>
            </a:r>
            <a:endParaRPr lang="en-US" sz="1800" i="1" dirty="0"/>
          </a:p>
          <a:p>
            <a:pPr marL="0" indent="0">
              <a:buNone/>
            </a:pPr>
            <a:endParaRPr lang="en-US" sz="2400" dirty="0"/>
          </a:p>
          <a:p>
            <a:pPr lvl="1"/>
            <a:endParaRPr lang="ja-JP" altLang="en-US" sz="1800" dirty="0"/>
          </a:p>
          <a:p>
            <a:endParaRPr lang="en-US" sz="2400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996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Example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L1 </a:t>
            </a:r>
            <a:r>
              <a:rPr lang="en-US" dirty="0"/>
              <a:t>averaging duration = 1 OFDM symbol, UE-reported RSSI measurement duration = 70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5246905"/>
              </p:ext>
            </p:extLst>
          </p:nvPr>
        </p:nvGraphicFramePr>
        <p:xfrm>
          <a:off x="1115616" y="3068960"/>
          <a:ext cx="7058025" cy="3189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Visio" r:id="rId3" imgW="10784618" imgH="4873707" progId="Visio.Drawing.11">
                  <p:embed/>
                </p:oleObj>
              </mc:Choice>
              <mc:Fallback>
                <p:oleObj name="Visio" r:id="rId3" imgW="10784618" imgH="4873707" progId="Visio.Drawing.11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3068960"/>
                        <a:ext cx="7058025" cy="3189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321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5703</TotalTime>
  <Words>145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テーマ</vt:lpstr>
      <vt:lpstr>Visio</vt:lpstr>
      <vt:lpstr>WF on UE-reported RSSI</vt:lpstr>
      <vt:lpstr>Background</vt:lpstr>
      <vt:lpstr>Proposal</vt:lpstr>
      <vt:lpstr>Example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Thomas Novlan</cp:lastModifiedBy>
  <cp:revision>138</cp:revision>
  <dcterms:created xsi:type="dcterms:W3CDTF">2014-09-26T23:14:47Z</dcterms:created>
  <dcterms:modified xsi:type="dcterms:W3CDTF">2015-11-17T19:25:59Z</dcterms:modified>
</cp:coreProperties>
</file>