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63" r:id="rId4"/>
    <p:sldId id="261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4660"/>
  </p:normalViewPr>
  <p:slideViewPr>
    <p:cSldViewPr>
      <p:cViewPr varScale="1">
        <p:scale>
          <a:sx n="94" d="100"/>
          <a:sy n="94" d="100"/>
        </p:scale>
        <p:origin x="-90" y="-5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10/9/2015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10/9/2015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10/9/2015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10/9/2015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://3gpp.org/ftp/tsg_ran/WG2_RL2/TSGR2_91/Docs/R2-153277.zip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WF </a:t>
            </a:r>
            <a:r>
              <a:rPr lang="en-US" dirty="0"/>
              <a:t>on </a:t>
            </a:r>
            <a:r>
              <a:rPr lang="en-US" dirty="0" smtClean="0"/>
              <a:t>CFI for MTC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Ericsson</a:t>
            </a:r>
            <a:r>
              <a:rPr lang="en-US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, </a:t>
            </a:r>
            <a:r>
              <a:rPr lang="en-US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LG</a:t>
            </a:r>
            <a:r>
              <a:rPr lang="en-US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, Intel, Samsung, Qualcomm, Sony, </a:t>
            </a:r>
            <a:r>
              <a:rPr lang="en-US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NTT DoCoMo</a:t>
            </a:r>
            <a:r>
              <a:rPr lang="en-US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, Nokia Networks, Sierra Wireless, MediaTek, Panasonic, NEC, </a:t>
            </a:r>
            <a:r>
              <a:rPr lang="en-US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ZTE</a:t>
            </a:r>
            <a:endParaRPr lang="en-US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543800" y="188913"/>
            <a:ext cx="145424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0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R1-156341</a:t>
            </a:r>
            <a:endParaRPr kumimoji="0" lang="ja-JP" altLang="en-US" sz="20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275529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#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82bis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Malmö, Sweden, 5th - 9th October 2015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</a:t>
            </a:r>
            <a:r>
              <a:rPr kumimoji="0"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item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7.2.1.6</a:t>
            </a:r>
            <a:endParaRPr kumimoji="0"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698851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 (1)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en-US" b="1" u="sng" dirty="0"/>
              <a:t>Working </a:t>
            </a:r>
            <a:r>
              <a:rPr lang="en-US" b="1" u="sng" dirty="0" smtClean="0"/>
              <a:t>Assumption from RAN1#80:</a:t>
            </a:r>
            <a:endParaRPr lang="en-US" dirty="0"/>
          </a:p>
          <a:p>
            <a:pPr lvl="0"/>
            <a:r>
              <a:rPr lang="en-US" dirty="0"/>
              <a:t>For </a:t>
            </a:r>
            <a:r>
              <a:rPr lang="en-US" dirty="0" err="1"/>
              <a:t>subframes</a:t>
            </a:r>
            <a:r>
              <a:rPr lang="en-US" dirty="0"/>
              <a:t> containing PDSCH carrying MTC SIB1, the starting OFDM symbol of MTC SIB1 reception is a fixed value predefined in the specification</a:t>
            </a:r>
          </a:p>
          <a:p>
            <a:pPr lvl="1"/>
            <a:r>
              <a:rPr lang="en-US" dirty="0"/>
              <a:t>The fixed value is equal to the maximum CFI value for the given system configuration (TDD/FDD, system bandwidth)</a:t>
            </a:r>
          </a:p>
          <a:p>
            <a:pPr lvl="1"/>
            <a:r>
              <a:rPr lang="en-US" dirty="0"/>
              <a:t>Here “MTC SIB1” refers to the first SIB that carries configuration information for the low-complexity/coverage-enhancement UE </a:t>
            </a:r>
          </a:p>
          <a:p>
            <a:pPr lvl="1"/>
            <a:r>
              <a:rPr lang="en-US" dirty="0"/>
              <a:t>FFS: Handling of duration  of </a:t>
            </a:r>
            <a:r>
              <a:rPr lang="en-US" dirty="0" err="1"/>
              <a:t>DwPTS</a:t>
            </a:r>
            <a:r>
              <a:rPr lang="en-US" dirty="0"/>
              <a:t> for TDD</a:t>
            </a:r>
          </a:p>
          <a:p>
            <a:pPr lvl="0"/>
            <a:r>
              <a:rPr lang="en-US" dirty="0"/>
              <a:t>For "Physical downlink control channel for MTC" and other PDSCH, the starting OFDM symbol is broadcast to all low-complexity/coverage-enhancement UEs in a cell via a shared higher layer parameter in MTC SIB1.</a:t>
            </a:r>
          </a:p>
          <a:p>
            <a:pPr lvl="1"/>
            <a:r>
              <a:rPr lang="en-US" dirty="0"/>
              <a:t>The higher layer parameter is a 2-bit field, indicating starting OFDM symbol </a:t>
            </a:r>
            <a:r>
              <a:rPr lang="en-US" dirty="0">
                <a:sym typeface="Symbol"/>
              </a:rPr>
              <a:t></a:t>
            </a:r>
            <a:r>
              <a:rPr lang="en-US" dirty="0"/>
              <a:t> {1,2,3} for </a:t>
            </a:r>
            <a:r>
              <a:rPr lang="en-US" dirty="0" smtClean="0"/>
              <a:t>N_RB^DL &gt;10 </a:t>
            </a:r>
            <a:r>
              <a:rPr lang="en-US" dirty="0"/>
              <a:t>, and </a:t>
            </a:r>
            <a:r>
              <a:rPr lang="en-US" dirty="0">
                <a:sym typeface="Symbol"/>
              </a:rPr>
              <a:t></a:t>
            </a:r>
            <a:r>
              <a:rPr lang="en-US" dirty="0"/>
              <a:t> {2,3,4} for N_RB^DL </a:t>
            </a:r>
            <a:r>
              <a:rPr lang="en-US" dirty="0" smtClean="0">
                <a:sym typeface="Symbol"/>
              </a:rPr>
              <a:t></a:t>
            </a:r>
            <a:r>
              <a:rPr lang="en-US" dirty="0" smtClean="0"/>
              <a:t>10 </a:t>
            </a:r>
            <a:endParaRPr lang="en-US" dirty="0"/>
          </a:p>
          <a:p>
            <a:pPr lvl="1"/>
            <a:r>
              <a:rPr lang="en-US" dirty="0"/>
              <a:t>As in existing system, the starting OFDM symbol for </a:t>
            </a:r>
            <a:r>
              <a:rPr lang="en-US" dirty="0" err="1"/>
              <a:t>subframe</a:t>
            </a:r>
            <a:r>
              <a:rPr lang="en-US" dirty="0"/>
              <a:t> 1 and 6 for TDD is maximum 2</a:t>
            </a:r>
          </a:p>
          <a:p>
            <a:pPr lvl="1"/>
            <a:r>
              <a:rPr lang="en-US" dirty="0"/>
              <a:t>FFS if starting OFDM symbol can be 0</a:t>
            </a:r>
          </a:p>
          <a:p>
            <a:pPr lvl="0"/>
            <a:r>
              <a:rPr lang="en-US" dirty="0"/>
              <a:t>FFS: MBSFN </a:t>
            </a:r>
            <a:r>
              <a:rPr lang="en-US" dirty="0" err="1"/>
              <a:t>subframe</a:t>
            </a:r>
            <a:r>
              <a:rPr lang="en-US" dirty="0"/>
              <a:t> handling</a:t>
            </a:r>
          </a:p>
          <a:p>
            <a:r>
              <a:rPr lang="en-US" b="1" u="sng" dirty="0"/>
              <a:t>Agreements:</a:t>
            </a:r>
            <a:endParaRPr lang="en-US" dirty="0"/>
          </a:p>
          <a:p>
            <a:pPr lvl="0"/>
            <a:r>
              <a:rPr lang="en-US" dirty="0"/>
              <a:t>Confirm WA unless MIB is agreed to indicate starting OFDM symbol for low-complexity UEs in coverage-enhancement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1543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 (2)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GB" sz="2000" dirty="0" smtClean="0"/>
              <a:t>R1-155058, “</a:t>
            </a:r>
            <a:r>
              <a:rPr lang="en-US" sz="2000" dirty="0"/>
              <a:t>LS on system information broadcast, random access, and paging for Rel-13 LC/CE UEs</a:t>
            </a:r>
            <a:r>
              <a:rPr lang="en-GB" sz="2000" dirty="0" smtClean="0"/>
              <a:t>” from RAN2</a:t>
            </a:r>
            <a:endParaRPr lang="en-GB" sz="2000" dirty="0"/>
          </a:p>
          <a:p>
            <a:pPr lvl="1"/>
            <a:r>
              <a:rPr lang="en-GB" sz="2400" b="1" dirty="0" smtClean="0"/>
              <a:t>Agreements </a:t>
            </a:r>
            <a:r>
              <a:rPr lang="en-GB" sz="2400" b="1" dirty="0"/>
              <a:t>(SIB</a:t>
            </a:r>
            <a:r>
              <a:rPr lang="en-GB" sz="2400" b="1" dirty="0" smtClean="0"/>
              <a:t>)</a:t>
            </a:r>
            <a:endParaRPr lang="en-US" sz="2400" dirty="0"/>
          </a:p>
          <a:p>
            <a:pPr lvl="1"/>
            <a:r>
              <a:rPr lang="en-GB" sz="2400" dirty="0"/>
              <a:t>The list of aspects provided under proposal 1 in the email discussion on SIB contents (</a:t>
            </a:r>
            <a:r>
              <a:rPr lang="en-GB" sz="2400" u="sng" dirty="0">
                <a:hlinkClick r:id="rId2"/>
              </a:rPr>
              <a:t>R2-153277</a:t>
            </a:r>
            <a:r>
              <a:rPr lang="en-GB" sz="2400" dirty="0"/>
              <a:t>) is agreed with some exceptions:</a:t>
            </a:r>
            <a:endParaRPr lang="en-US" sz="2400" dirty="0"/>
          </a:p>
          <a:p>
            <a:pPr lvl="2"/>
            <a:r>
              <a:rPr lang="en-US" sz="1800" dirty="0" smtClean="0"/>
              <a:t>…</a:t>
            </a:r>
            <a:endParaRPr lang="en-US" sz="1800" dirty="0"/>
          </a:p>
          <a:p>
            <a:pPr lvl="2"/>
            <a:r>
              <a:rPr lang="en-GB" sz="1800" dirty="0"/>
              <a:t>1.25: </a:t>
            </a:r>
            <a:r>
              <a:rPr lang="en-GB" sz="1800" u="sng" dirty="0"/>
              <a:t>This is only a working assumption subject to decision by RAN1</a:t>
            </a:r>
            <a:r>
              <a:rPr lang="en-GB" sz="1800" dirty="0" smtClean="0"/>
              <a:t>.</a:t>
            </a:r>
            <a:endParaRPr lang="en-GB" sz="1600" dirty="0" smtClean="0"/>
          </a:p>
          <a:p>
            <a:r>
              <a:rPr lang="en-GB" sz="2000" dirty="0" smtClean="0"/>
              <a:t>1.25 </a:t>
            </a:r>
            <a:r>
              <a:rPr lang="en-US" sz="2000" dirty="0" smtClean="0"/>
              <a:t>[Recommendation </a:t>
            </a:r>
            <a:r>
              <a:rPr lang="en-US" sz="2000" dirty="0"/>
              <a:t>17] To define the following new fields or information:</a:t>
            </a:r>
          </a:p>
          <a:p>
            <a:pPr lvl="1" hangingPunct="0"/>
            <a:r>
              <a:rPr lang="en-US" sz="1600" dirty="0"/>
              <a:t>Control Format Indicator (CFI) is defined to indicate the size of legacy PDCCH region e.g. as 2-bit indicator (i.e. for one, two, or three OFDM symbols and one spare value</a:t>
            </a:r>
            <a:r>
              <a:rPr lang="en-US" sz="1600" dirty="0" smtClean="0"/>
              <a:t>)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530044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53000"/>
          </a:xfrm>
        </p:spPr>
        <p:txBody>
          <a:bodyPr>
            <a:normAutofit/>
          </a:bodyPr>
          <a:lstStyle/>
          <a:p>
            <a:r>
              <a:rPr lang="en-US" sz="1800" b="1" u="sng" dirty="0" smtClean="0"/>
              <a:t>Confirm the Working Assumption with revised description of the same:</a:t>
            </a:r>
          </a:p>
          <a:p>
            <a:pPr lvl="1"/>
            <a:r>
              <a:rPr lang="en-US" sz="1800" dirty="0"/>
              <a:t>For </a:t>
            </a:r>
            <a:r>
              <a:rPr lang="en-US" sz="1800" dirty="0" err="1"/>
              <a:t>subframes</a:t>
            </a:r>
            <a:r>
              <a:rPr lang="en-US" sz="1800" dirty="0"/>
              <a:t> containing PDSCH carrying </a:t>
            </a:r>
            <a:r>
              <a:rPr lang="en-US" sz="1800" dirty="0" smtClean="0"/>
              <a:t>SIB1bis, </a:t>
            </a:r>
            <a:r>
              <a:rPr lang="en-US" sz="1800" dirty="0"/>
              <a:t>the starting OFDM symbol of SIB1bis </a:t>
            </a:r>
            <a:r>
              <a:rPr lang="en-US" sz="1800" dirty="0" smtClean="0"/>
              <a:t>reception </a:t>
            </a:r>
            <a:r>
              <a:rPr lang="en-US" sz="1800" dirty="0"/>
              <a:t>is a fixed value predefined in the specification</a:t>
            </a:r>
          </a:p>
          <a:p>
            <a:pPr lvl="2"/>
            <a:r>
              <a:rPr lang="en-US" sz="1800" dirty="0"/>
              <a:t>The fixed value is equal to the maximum CFI value for the given system configuration (TDD/FDD, system bandwidth</a:t>
            </a:r>
            <a:r>
              <a:rPr lang="en-US" sz="1800" dirty="0" smtClean="0"/>
              <a:t>)</a:t>
            </a:r>
          </a:p>
          <a:p>
            <a:pPr lvl="2"/>
            <a:r>
              <a:rPr lang="en-US" sz="1800" dirty="0"/>
              <a:t>FFS: Handling of duration  of </a:t>
            </a:r>
            <a:r>
              <a:rPr lang="en-US" sz="1800" dirty="0" err="1"/>
              <a:t>DwPTS</a:t>
            </a:r>
            <a:r>
              <a:rPr lang="en-US" sz="1800" dirty="0"/>
              <a:t> for </a:t>
            </a:r>
            <a:r>
              <a:rPr lang="en-US" sz="1800" dirty="0" smtClean="0"/>
              <a:t>TDD</a:t>
            </a:r>
          </a:p>
          <a:p>
            <a:pPr lvl="1"/>
            <a:r>
              <a:rPr lang="en-US" sz="1800" dirty="0" smtClean="0"/>
              <a:t>For M-PDCCH and </a:t>
            </a:r>
            <a:r>
              <a:rPr lang="en-US" sz="1800" dirty="0"/>
              <a:t>other PDSCH, the starting OFDM symbol is broadcast to all low-complexity/coverage-enhancement UEs in a cell via a shared higher layer parameter in SIB1bis</a:t>
            </a:r>
          </a:p>
          <a:p>
            <a:pPr lvl="2"/>
            <a:r>
              <a:rPr lang="en-US" sz="1800" dirty="0" smtClean="0"/>
              <a:t>The higher layer parameter is a 2-bit field, indicating starting OFDM symbol </a:t>
            </a:r>
            <a:r>
              <a:rPr lang="en-US" sz="1800" dirty="0" smtClean="0">
                <a:sym typeface="Symbol"/>
              </a:rPr>
              <a:t></a:t>
            </a:r>
            <a:r>
              <a:rPr lang="en-US" sz="1800" dirty="0" smtClean="0"/>
              <a:t> {1,2,3} for </a:t>
            </a:r>
            <a:r>
              <a:rPr lang="en-US" sz="1800" dirty="0"/>
              <a:t>N_RB^DL &gt;10 , and </a:t>
            </a:r>
            <a:r>
              <a:rPr lang="en-US" sz="1800" dirty="0">
                <a:sym typeface="Symbol"/>
              </a:rPr>
              <a:t></a:t>
            </a:r>
            <a:r>
              <a:rPr lang="en-US" sz="1800" dirty="0"/>
              <a:t> {2,3,4} for N_RB^DL </a:t>
            </a:r>
            <a:r>
              <a:rPr lang="en-US" sz="1800" dirty="0">
                <a:sym typeface="Symbol"/>
              </a:rPr>
              <a:t></a:t>
            </a:r>
            <a:r>
              <a:rPr lang="en-US" sz="1800" dirty="0"/>
              <a:t>10 </a:t>
            </a:r>
            <a:r>
              <a:rPr lang="en-US" sz="1800" dirty="0" smtClean="0"/>
              <a:t> </a:t>
            </a:r>
          </a:p>
          <a:p>
            <a:pPr lvl="2"/>
            <a:r>
              <a:rPr lang="en-US" sz="1800" dirty="0" smtClean="0"/>
              <a:t>As </a:t>
            </a:r>
            <a:r>
              <a:rPr lang="en-US" sz="1800" dirty="0"/>
              <a:t>in existing system, the starting OFDM symbol for subframe 1 and 6 for TDD is maximum </a:t>
            </a:r>
            <a:r>
              <a:rPr lang="en-US" sz="1800" dirty="0" smtClean="0"/>
              <a:t>2</a:t>
            </a:r>
            <a:endParaRPr lang="en-US" sz="1400" dirty="0" smtClean="0"/>
          </a:p>
          <a:p>
            <a:pPr lvl="1"/>
            <a:r>
              <a:rPr lang="en-US" sz="1800" dirty="0" smtClean="0"/>
              <a:t>FFS</a:t>
            </a:r>
            <a:r>
              <a:rPr lang="en-US" sz="1800" dirty="0"/>
              <a:t>: MBSFN subframe </a:t>
            </a:r>
            <a:r>
              <a:rPr lang="en-US" sz="1800" dirty="0" smtClean="0"/>
              <a:t>handling</a:t>
            </a:r>
            <a:endParaRPr lang="sv-SE" sz="1800" dirty="0"/>
          </a:p>
        </p:txBody>
      </p:sp>
    </p:spTree>
    <p:extLst>
      <p:ext uri="{BB962C8B-B14F-4D97-AF65-F5344CB8AC3E}">
        <p14:creationId xmlns:p14="http://schemas.microsoft.com/office/powerpoint/2010/main" val="244952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810</TotalTime>
  <Words>517</Words>
  <Application>Microsoft Office PowerPoint</Application>
  <PresentationFormat>On-screen Show (4:3)</PresentationFormat>
  <Paragraphs>36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WF on CFI for MTC</vt:lpstr>
      <vt:lpstr>Background (1)</vt:lpstr>
      <vt:lpstr>Background (2)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CFI for MTC</dc:title>
  <dc:creator>Yufei Blankenship</dc:creator>
  <cp:lastModifiedBy>Johan Bergman</cp:lastModifiedBy>
  <cp:revision>81</cp:revision>
  <dcterms:created xsi:type="dcterms:W3CDTF">2006-08-16T00:00:00Z</dcterms:created>
  <dcterms:modified xsi:type="dcterms:W3CDTF">2015-10-09T06:44:45Z</dcterms:modified>
</cp:coreProperties>
</file>